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9" r:id="rId2"/>
  </p:sldMasterIdLst>
  <p:notesMasterIdLst>
    <p:notesMasterId r:id="rId13"/>
  </p:notesMasterIdLst>
  <p:handoutMasterIdLst>
    <p:handoutMasterId r:id="rId14"/>
  </p:handoutMasterIdLst>
  <p:sldIdLst>
    <p:sldId id="257" r:id="rId3"/>
    <p:sldId id="261" r:id="rId4"/>
    <p:sldId id="265" r:id="rId5"/>
    <p:sldId id="258" r:id="rId6"/>
    <p:sldId id="274" r:id="rId7"/>
    <p:sldId id="271" r:id="rId8"/>
    <p:sldId id="262" r:id="rId9"/>
    <p:sldId id="264" r:id="rId10"/>
    <p:sldId id="263" r:id="rId11"/>
    <p:sldId id="275" r:id="rId12"/>
  </p:sldIdLst>
  <p:sldSz cx="12192000" cy="6858000"/>
  <p:notesSz cx="7023100" cy="93091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DINPro-Bold" panose="02000503030000020004" pitchFamily="50" charset="0"/>
      <p:bold r:id="rId19"/>
    </p:embeddedFont>
    <p:embeddedFont>
      <p:font typeface="Calibri Light" panose="020F0302020204030204" pitchFamily="34" charset="0"/>
      <p:regular r:id="rId20"/>
      <p: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4A671F7A-947F-4160-A1B2-4E1F22DA4C8E}">
          <p14:sldIdLst>
            <p14:sldId id="257"/>
            <p14:sldId id="261"/>
            <p14:sldId id="265"/>
            <p14:sldId id="258"/>
            <p14:sldId id="274"/>
            <p14:sldId id="271"/>
            <p14:sldId id="262"/>
            <p14:sldId id="264"/>
            <p14:sldId id="263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лександр" initials="А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BDE5"/>
    <a:srgbClr val="0B98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513" autoAdjust="0"/>
    <p:restoredTop sz="82424" autoAdjust="0"/>
  </p:normalViewPr>
  <p:slideViewPr>
    <p:cSldViewPr snapToGrid="0">
      <p:cViewPr varScale="1">
        <p:scale>
          <a:sx n="110" d="100"/>
          <a:sy n="110" d="100"/>
        </p:scale>
        <p:origin x="7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48"/>
    </p:cViewPr>
  </p:sorterViewPr>
  <p:notesViewPr>
    <p:cSldViewPr snapToGrid="0">
      <p:cViewPr varScale="1">
        <p:scale>
          <a:sx n="75" d="100"/>
          <a:sy n="75" d="100"/>
        </p:scale>
        <p:origin x="121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Relationship Id="rId22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84AB58-E443-49E4-82BF-1BF5977D79BE}" type="doc">
      <dgm:prSet loTypeId="urn:microsoft.com/office/officeart/2005/8/layout/vList3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ru-RU"/>
        </a:p>
      </dgm:t>
    </dgm:pt>
    <dgm:pt modelId="{2412E529-2324-4719-88DB-26BF8F5A8524}">
      <dgm:prSet phldrT="[Текст]"/>
      <dgm:spPr/>
      <dgm:t>
        <a:bodyPr/>
        <a:lstStyle/>
        <a:p>
          <a:r>
            <a:rPr lang="ru-RU" dirty="0" smtClean="0">
              <a:latin typeface="DINPro-Bold" panose="02000503030000020004" pitchFamily="50" charset="0"/>
            </a:rPr>
            <a:t>Переизбыток информации</a:t>
          </a:r>
          <a:endParaRPr lang="ru-RU" dirty="0">
            <a:latin typeface="DINPro-Bold" panose="02000503030000020004" pitchFamily="50" charset="0"/>
          </a:endParaRPr>
        </a:p>
      </dgm:t>
    </dgm:pt>
    <dgm:pt modelId="{A32D0DA6-80C7-4E14-9EA8-0EBF50DC169A}" type="parTrans" cxnId="{0A52A19D-F6E2-47B3-BFB8-DF7364BD0F37}">
      <dgm:prSet/>
      <dgm:spPr/>
      <dgm:t>
        <a:bodyPr/>
        <a:lstStyle/>
        <a:p>
          <a:endParaRPr lang="ru-RU"/>
        </a:p>
      </dgm:t>
    </dgm:pt>
    <dgm:pt modelId="{DDEFB453-EB29-4474-A1F6-3BCDFFBC0118}" type="sibTrans" cxnId="{0A52A19D-F6E2-47B3-BFB8-DF7364BD0F37}">
      <dgm:prSet/>
      <dgm:spPr/>
      <dgm:t>
        <a:bodyPr/>
        <a:lstStyle/>
        <a:p>
          <a:endParaRPr lang="ru-RU"/>
        </a:p>
      </dgm:t>
    </dgm:pt>
    <dgm:pt modelId="{E00D8F04-6FB6-4D88-A582-DE29819665DF}">
      <dgm:prSet phldrT="[Текст]"/>
      <dgm:spPr/>
      <dgm:t>
        <a:bodyPr/>
        <a:lstStyle/>
        <a:p>
          <a:r>
            <a:rPr lang="ru-RU" dirty="0" smtClean="0">
              <a:latin typeface="DINPro-Bold" panose="02000503030000020004" pitchFamily="50" charset="0"/>
            </a:rPr>
            <a:t>Децентрализация сервисов</a:t>
          </a:r>
          <a:endParaRPr lang="ru-RU" dirty="0">
            <a:latin typeface="DINPro-Bold" panose="02000503030000020004" pitchFamily="50" charset="0"/>
          </a:endParaRPr>
        </a:p>
      </dgm:t>
    </dgm:pt>
    <dgm:pt modelId="{AF6583CD-28EE-4BFE-9DAA-318705F93771}" type="parTrans" cxnId="{41353931-33FB-4301-B38A-D88012CD7EAE}">
      <dgm:prSet/>
      <dgm:spPr/>
      <dgm:t>
        <a:bodyPr/>
        <a:lstStyle/>
        <a:p>
          <a:endParaRPr lang="ru-RU"/>
        </a:p>
      </dgm:t>
    </dgm:pt>
    <dgm:pt modelId="{5D99FE0A-11EA-49CD-9DD1-5933DFE064D5}" type="sibTrans" cxnId="{41353931-33FB-4301-B38A-D88012CD7EAE}">
      <dgm:prSet/>
      <dgm:spPr/>
      <dgm:t>
        <a:bodyPr/>
        <a:lstStyle/>
        <a:p>
          <a:endParaRPr lang="ru-RU"/>
        </a:p>
      </dgm:t>
    </dgm:pt>
    <dgm:pt modelId="{E9DDE60A-98D1-4CE5-AA84-FE68CFFC22F3}">
      <dgm:prSet phldrT="[Текст]"/>
      <dgm:spPr/>
      <dgm:t>
        <a:bodyPr/>
        <a:lstStyle/>
        <a:p>
          <a:r>
            <a:rPr lang="ru-RU" dirty="0" smtClean="0">
              <a:latin typeface="DINPro-Bold" panose="02000503030000020004" pitchFamily="50" charset="0"/>
            </a:rPr>
            <a:t>Отсутствие средств коммуникации</a:t>
          </a:r>
          <a:endParaRPr lang="ru-RU" dirty="0">
            <a:latin typeface="DINPro-Bold" panose="02000503030000020004" pitchFamily="50" charset="0"/>
          </a:endParaRPr>
        </a:p>
      </dgm:t>
    </dgm:pt>
    <dgm:pt modelId="{78529B03-18AA-4E10-8EF7-23E555A0F501}" type="parTrans" cxnId="{395AE74E-3B37-4F08-A581-2FA064B38DAB}">
      <dgm:prSet/>
      <dgm:spPr/>
      <dgm:t>
        <a:bodyPr/>
        <a:lstStyle/>
        <a:p>
          <a:endParaRPr lang="ru-RU"/>
        </a:p>
      </dgm:t>
    </dgm:pt>
    <dgm:pt modelId="{59F4335B-5606-4337-96DC-F08F436A74FA}" type="sibTrans" cxnId="{395AE74E-3B37-4F08-A581-2FA064B38DAB}">
      <dgm:prSet/>
      <dgm:spPr/>
      <dgm:t>
        <a:bodyPr/>
        <a:lstStyle/>
        <a:p>
          <a:endParaRPr lang="ru-RU"/>
        </a:p>
      </dgm:t>
    </dgm:pt>
    <dgm:pt modelId="{ACFA6224-28B8-433B-901E-A059CD414D95}" type="pres">
      <dgm:prSet presAssocID="{4A84AB58-E443-49E4-82BF-1BF5977D79BE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2B8FD5C-B8C8-42AF-8993-C8C5F6732326}" type="pres">
      <dgm:prSet presAssocID="{2412E529-2324-4719-88DB-26BF8F5A8524}" presName="composite" presStyleCnt="0"/>
      <dgm:spPr/>
    </dgm:pt>
    <dgm:pt modelId="{86663291-21EF-45EC-9B8F-74D95C2C0186}" type="pres">
      <dgm:prSet presAssocID="{2412E529-2324-4719-88DB-26BF8F5A8524}" presName="imgShp" presStyleLbl="fgImgPlace1" presStyleIdx="0" presStyleCnt="3"/>
      <dgm:spPr/>
    </dgm:pt>
    <dgm:pt modelId="{910A4203-B82A-49BD-A44F-AC87C8E9DD35}" type="pres">
      <dgm:prSet presAssocID="{2412E529-2324-4719-88DB-26BF8F5A8524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7DE678D-13E6-4F9F-8AFC-85D7DC7087C2}" type="pres">
      <dgm:prSet presAssocID="{DDEFB453-EB29-4474-A1F6-3BCDFFBC0118}" presName="spacing" presStyleCnt="0"/>
      <dgm:spPr/>
    </dgm:pt>
    <dgm:pt modelId="{0C52A31F-8D9B-4ECE-885E-94026C1925FE}" type="pres">
      <dgm:prSet presAssocID="{E00D8F04-6FB6-4D88-A582-DE29819665DF}" presName="composite" presStyleCnt="0"/>
      <dgm:spPr/>
    </dgm:pt>
    <dgm:pt modelId="{559A3BB3-93E3-493B-A08C-B54FFEE3F812}" type="pres">
      <dgm:prSet presAssocID="{E00D8F04-6FB6-4D88-A582-DE29819665DF}" presName="imgShp" presStyleLbl="fgImgPlace1" presStyleIdx="1" presStyleCnt="3"/>
      <dgm:spPr/>
    </dgm:pt>
    <dgm:pt modelId="{5D1DACFD-2855-4E38-A45E-C54FABD18E2F}" type="pres">
      <dgm:prSet presAssocID="{E00D8F04-6FB6-4D88-A582-DE29819665DF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78830B6-CA53-470F-95A8-94F53D2300E8}" type="pres">
      <dgm:prSet presAssocID="{5D99FE0A-11EA-49CD-9DD1-5933DFE064D5}" presName="spacing" presStyleCnt="0"/>
      <dgm:spPr/>
    </dgm:pt>
    <dgm:pt modelId="{F8C14420-0181-42DD-BE9C-751ACC496FEA}" type="pres">
      <dgm:prSet presAssocID="{E9DDE60A-98D1-4CE5-AA84-FE68CFFC22F3}" presName="composite" presStyleCnt="0"/>
      <dgm:spPr/>
    </dgm:pt>
    <dgm:pt modelId="{DB664218-C5FC-47BF-95A1-72F9479C2B80}" type="pres">
      <dgm:prSet presAssocID="{E9DDE60A-98D1-4CE5-AA84-FE68CFFC22F3}" presName="imgShp" presStyleLbl="fgImgPlace1" presStyleIdx="2" presStyleCnt="3"/>
      <dgm:spPr/>
    </dgm:pt>
    <dgm:pt modelId="{5B4F09B0-F6FD-497C-AF9A-4C542DBE8E2B}" type="pres">
      <dgm:prSet presAssocID="{E9DDE60A-98D1-4CE5-AA84-FE68CFFC22F3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02C764F7-896E-416C-94B8-EF8E2BA49249}" type="presOf" srcId="{4A84AB58-E443-49E4-82BF-1BF5977D79BE}" destId="{ACFA6224-28B8-433B-901E-A059CD414D95}" srcOrd="0" destOrd="0" presId="urn:microsoft.com/office/officeart/2005/8/layout/vList3"/>
    <dgm:cxn modelId="{0A52A19D-F6E2-47B3-BFB8-DF7364BD0F37}" srcId="{4A84AB58-E443-49E4-82BF-1BF5977D79BE}" destId="{2412E529-2324-4719-88DB-26BF8F5A8524}" srcOrd="0" destOrd="0" parTransId="{A32D0DA6-80C7-4E14-9EA8-0EBF50DC169A}" sibTransId="{DDEFB453-EB29-4474-A1F6-3BCDFFBC0118}"/>
    <dgm:cxn modelId="{2F12CF3A-7BCE-4F1F-BD33-3AA92F9E1334}" type="presOf" srcId="{2412E529-2324-4719-88DB-26BF8F5A8524}" destId="{910A4203-B82A-49BD-A44F-AC87C8E9DD35}" srcOrd="0" destOrd="0" presId="urn:microsoft.com/office/officeart/2005/8/layout/vList3"/>
    <dgm:cxn modelId="{DA5FA5DB-9288-42D9-A4BF-24366EA049C5}" type="presOf" srcId="{E9DDE60A-98D1-4CE5-AA84-FE68CFFC22F3}" destId="{5B4F09B0-F6FD-497C-AF9A-4C542DBE8E2B}" srcOrd="0" destOrd="0" presId="urn:microsoft.com/office/officeart/2005/8/layout/vList3"/>
    <dgm:cxn modelId="{41353931-33FB-4301-B38A-D88012CD7EAE}" srcId="{4A84AB58-E443-49E4-82BF-1BF5977D79BE}" destId="{E00D8F04-6FB6-4D88-A582-DE29819665DF}" srcOrd="1" destOrd="0" parTransId="{AF6583CD-28EE-4BFE-9DAA-318705F93771}" sibTransId="{5D99FE0A-11EA-49CD-9DD1-5933DFE064D5}"/>
    <dgm:cxn modelId="{06FB2BB8-B8ED-408C-AE8B-52E595F8D41E}" type="presOf" srcId="{E00D8F04-6FB6-4D88-A582-DE29819665DF}" destId="{5D1DACFD-2855-4E38-A45E-C54FABD18E2F}" srcOrd="0" destOrd="0" presId="urn:microsoft.com/office/officeart/2005/8/layout/vList3"/>
    <dgm:cxn modelId="{395AE74E-3B37-4F08-A581-2FA064B38DAB}" srcId="{4A84AB58-E443-49E4-82BF-1BF5977D79BE}" destId="{E9DDE60A-98D1-4CE5-AA84-FE68CFFC22F3}" srcOrd="2" destOrd="0" parTransId="{78529B03-18AA-4E10-8EF7-23E555A0F501}" sibTransId="{59F4335B-5606-4337-96DC-F08F436A74FA}"/>
    <dgm:cxn modelId="{51AE4369-92DA-45E5-A306-D4436CD3C82D}" type="presParOf" srcId="{ACFA6224-28B8-433B-901E-A059CD414D95}" destId="{82B8FD5C-B8C8-42AF-8993-C8C5F6732326}" srcOrd="0" destOrd="0" presId="urn:microsoft.com/office/officeart/2005/8/layout/vList3"/>
    <dgm:cxn modelId="{6AA039D4-FD70-4277-8EE8-59C01464D9F6}" type="presParOf" srcId="{82B8FD5C-B8C8-42AF-8993-C8C5F6732326}" destId="{86663291-21EF-45EC-9B8F-74D95C2C0186}" srcOrd="0" destOrd="0" presId="urn:microsoft.com/office/officeart/2005/8/layout/vList3"/>
    <dgm:cxn modelId="{003C8498-09EB-4BFE-B6A8-5F7D3F8177C5}" type="presParOf" srcId="{82B8FD5C-B8C8-42AF-8993-C8C5F6732326}" destId="{910A4203-B82A-49BD-A44F-AC87C8E9DD35}" srcOrd="1" destOrd="0" presId="urn:microsoft.com/office/officeart/2005/8/layout/vList3"/>
    <dgm:cxn modelId="{607B7F68-85E3-4B0E-8417-AA0180B22A8C}" type="presParOf" srcId="{ACFA6224-28B8-433B-901E-A059CD414D95}" destId="{77DE678D-13E6-4F9F-8AFC-85D7DC7087C2}" srcOrd="1" destOrd="0" presId="urn:microsoft.com/office/officeart/2005/8/layout/vList3"/>
    <dgm:cxn modelId="{6CE562FB-71B4-4010-A3E7-5528EB7C5791}" type="presParOf" srcId="{ACFA6224-28B8-433B-901E-A059CD414D95}" destId="{0C52A31F-8D9B-4ECE-885E-94026C1925FE}" srcOrd="2" destOrd="0" presId="urn:microsoft.com/office/officeart/2005/8/layout/vList3"/>
    <dgm:cxn modelId="{4F50A0F6-F80A-4E20-A28B-61E32DD00D34}" type="presParOf" srcId="{0C52A31F-8D9B-4ECE-885E-94026C1925FE}" destId="{559A3BB3-93E3-493B-A08C-B54FFEE3F812}" srcOrd="0" destOrd="0" presId="urn:microsoft.com/office/officeart/2005/8/layout/vList3"/>
    <dgm:cxn modelId="{75B48182-A70C-4964-9364-8F375ED09DDD}" type="presParOf" srcId="{0C52A31F-8D9B-4ECE-885E-94026C1925FE}" destId="{5D1DACFD-2855-4E38-A45E-C54FABD18E2F}" srcOrd="1" destOrd="0" presId="urn:microsoft.com/office/officeart/2005/8/layout/vList3"/>
    <dgm:cxn modelId="{D33E1BA3-A0AD-4D01-A1D5-242A87C3E92D}" type="presParOf" srcId="{ACFA6224-28B8-433B-901E-A059CD414D95}" destId="{578830B6-CA53-470F-95A8-94F53D2300E8}" srcOrd="3" destOrd="0" presId="urn:microsoft.com/office/officeart/2005/8/layout/vList3"/>
    <dgm:cxn modelId="{F6F20456-D3CB-4AC2-B83B-2AA2887FCB8A}" type="presParOf" srcId="{ACFA6224-28B8-433B-901E-A059CD414D95}" destId="{F8C14420-0181-42DD-BE9C-751ACC496FEA}" srcOrd="4" destOrd="0" presId="urn:microsoft.com/office/officeart/2005/8/layout/vList3"/>
    <dgm:cxn modelId="{D0BAE72A-012D-4A11-B87E-42EDEE85C9C0}" type="presParOf" srcId="{F8C14420-0181-42DD-BE9C-751ACC496FEA}" destId="{DB664218-C5FC-47BF-95A1-72F9479C2B80}" srcOrd="0" destOrd="0" presId="urn:microsoft.com/office/officeart/2005/8/layout/vList3"/>
    <dgm:cxn modelId="{9C77350F-8211-4706-BDB1-8EFA740FDC62}" type="presParOf" srcId="{F8C14420-0181-42DD-BE9C-751ACC496FEA}" destId="{5B4F09B0-F6FD-497C-AF9A-4C542DBE8E2B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84AB58-E443-49E4-82BF-1BF5977D79BE}" type="doc">
      <dgm:prSet loTypeId="urn:microsoft.com/office/officeart/2005/8/layout/vList3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ru-RU"/>
        </a:p>
      </dgm:t>
    </dgm:pt>
    <dgm:pt modelId="{2412E529-2324-4719-88DB-26BF8F5A8524}">
      <dgm:prSet phldrT="[Текст]"/>
      <dgm:spPr/>
      <dgm:t>
        <a:bodyPr/>
        <a:lstStyle/>
        <a:p>
          <a:r>
            <a:rPr lang="ru-RU" dirty="0" smtClean="0">
              <a:latin typeface="DINPro-Bold" panose="02000503030000020004" pitchFamily="50" charset="0"/>
            </a:rPr>
            <a:t>Постоянная поддержка и исправление ошибок</a:t>
          </a:r>
          <a:endParaRPr lang="ru-RU" dirty="0">
            <a:latin typeface="DINPro-Bold" panose="02000503030000020004" pitchFamily="50" charset="0"/>
          </a:endParaRPr>
        </a:p>
      </dgm:t>
    </dgm:pt>
    <dgm:pt modelId="{A32D0DA6-80C7-4E14-9EA8-0EBF50DC169A}" type="parTrans" cxnId="{0A52A19D-F6E2-47B3-BFB8-DF7364BD0F37}">
      <dgm:prSet/>
      <dgm:spPr/>
      <dgm:t>
        <a:bodyPr/>
        <a:lstStyle/>
        <a:p>
          <a:endParaRPr lang="ru-RU"/>
        </a:p>
      </dgm:t>
    </dgm:pt>
    <dgm:pt modelId="{DDEFB453-EB29-4474-A1F6-3BCDFFBC0118}" type="sibTrans" cxnId="{0A52A19D-F6E2-47B3-BFB8-DF7364BD0F37}">
      <dgm:prSet/>
      <dgm:spPr/>
      <dgm:t>
        <a:bodyPr/>
        <a:lstStyle/>
        <a:p>
          <a:endParaRPr lang="ru-RU"/>
        </a:p>
      </dgm:t>
    </dgm:pt>
    <dgm:pt modelId="{E00D8F04-6FB6-4D88-A582-DE29819665DF}">
      <dgm:prSet phldrT="[Текст]"/>
      <dgm:spPr/>
      <dgm:t>
        <a:bodyPr/>
        <a:lstStyle/>
        <a:p>
          <a:r>
            <a:rPr lang="ru-RU" dirty="0" smtClean="0">
              <a:latin typeface="DINPro-Bold" panose="02000503030000020004" pitchFamily="50" charset="0"/>
            </a:rPr>
            <a:t>Продвижение внутри школы</a:t>
          </a:r>
          <a:endParaRPr lang="ru-RU" dirty="0">
            <a:latin typeface="DINPro-Bold" panose="02000503030000020004" pitchFamily="50" charset="0"/>
          </a:endParaRPr>
        </a:p>
      </dgm:t>
    </dgm:pt>
    <dgm:pt modelId="{AF6583CD-28EE-4BFE-9DAA-318705F93771}" type="parTrans" cxnId="{41353931-33FB-4301-B38A-D88012CD7EAE}">
      <dgm:prSet/>
      <dgm:spPr/>
      <dgm:t>
        <a:bodyPr/>
        <a:lstStyle/>
        <a:p>
          <a:endParaRPr lang="ru-RU"/>
        </a:p>
      </dgm:t>
    </dgm:pt>
    <dgm:pt modelId="{5D99FE0A-11EA-49CD-9DD1-5933DFE064D5}" type="sibTrans" cxnId="{41353931-33FB-4301-B38A-D88012CD7EAE}">
      <dgm:prSet/>
      <dgm:spPr/>
      <dgm:t>
        <a:bodyPr/>
        <a:lstStyle/>
        <a:p>
          <a:endParaRPr lang="ru-RU"/>
        </a:p>
      </dgm:t>
    </dgm:pt>
    <dgm:pt modelId="{203D8D73-C493-4EDE-BE1A-5F57BBB3444A}">
      <dgm:prSet phldrT="[Текст]"/>
      <dgm:spPr/>
      <dgm:t>
        <a:bodyPr/>
        <a:lstStyle/>
        <a:p>
          <a:r>
            <a:rPr lang="ru-RU" dirty="0" smtClean="0">
              <a:latin typeface="DINPro-Bold" panose="02000503030000020004" pitchFamily="50" charset="0"/>
            </a:rPr>
            <a:t>Расширение рассылок</a:t>
          </a:r>
          <a:endParaRPr lang="ru-RU" dirty="0">
            <a:latin typeface="DINPro-Bold" panose="02000503030000020004" pitchFamily="50" charset="0"/>
          </a:endParaRPr>
        </a:p>
      </dgm:t>
    </dgm:pt>
    <dgm:pt modelId="{A567A9BB-7FE6-4A6A-8AAF-0BA9E1646C6A}" type="parTrans" cxnId="{207438DF-2E40-45FC-AD1F-1BEB29B78872}">
      <dgm:prSet/>
      <dgm:spPr/>
      <dgm:t>
        <a:bodyPr/>
        <a:lstStyle/>
        <a:p>
          <a:endParaRPr lang="ru-RU"/>
        </a:p>
      </dgm:t>
    </dgm:pt>
    <dgm:pt modelId="{E0A5089B-EE6B-48C7-886E-98388E168613}" type="sibTrans" cxnId="{207438DF-2E40-45FC-AD1F-1BEB29B78872}">
      <dgm:prSet/>
      <dgm:spPr/>
      <dgm:t>
        <a:bodyPr/>
        <a:lstStyle/>
        <a:p>
          <a:endParaRPr lang="ru-RU"/>
        </a:p>
      </dgm:t>
    </dgm:pt>
    <dgm:pt modelId="{3BD2026D-7FAA-4B78-8CEA-A428A148F48A}">
      <dgm:prSet phldrT="[Текст]"/>
      <dgm:spPr/>
      <dgm:t>
        <a:bodyPr/>
        <a:lstStyle/>
        <a:p>
          <a:r>
            <a:rPr lang="ru-RU" dirty="0" smtClean="0">
              <a:latin typeface="DINPro-Bold" panose="02000503030000020004" pitchFamily="50" charset="0"/>
            </a:rPr>
            <a:t>Создание конструктора школьных ботов</a:t>
          </a:r>
          <a:endParaRPr lang="ru-RU" dirty="0">
            <a:latin typeface="DINPro-Bold" panose="02000503030000020004" pitchFamily="50" charset="0"/>
          </a:endParaRPr>
        </a:p>
      </dgm:t>
    </dgm:pt>
    <dgm:pt modelId="{5023FCC0-AE86-4EA0-919B-209A0A15AA84}" type="parTrans" cxnId="{68DCA38C-F8C1-4868-A73C-B8767C74F240}">
      <dgm:prSet/>
      <dgm:spPr/>
      <dgm:t>
        <a:bodyPr/>
        <a:lstStyle/>
        <a:p>
          <a:endParaRPr lang="ru-RU"/>
        </a:p>
      </dgm:t>
    </dgm:pt>
    <dgm:pt modelId="{1D4BCDFF-B06A-4C29-ABEB-00CA403C105D}" type="sibTrans" cxnId="{68DCA38C-F8C1-4868-A73C-B8767C74F240}">
      <dgm:prSet/>
      <dgm:spPr/>
      <dgm:t>
        <a:bodyPr/>
        <a:lstStyle/>
        <a:p>
          <a:endParaRPr lang="ru-RU"/>
        </a:p>
      </dgm:t>
    </dgm:pt>
    <dgm:pt modelId="{ACFA6224-28B8-433B-901E-A059CD414D95}" type="pres">
      <dgm:prSet presAssocID="{4A84AB58-E443-49E4-82BF-1BF5977D79BE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2B8FD5C-B8C8-42AF-8993-C8C5F6732326}" type="pres">
      <dgm:prSet presAssocID="{2412E529-2324-4719-88DB-26BF8F5A8524}" presName="composite" presStyleCnt="0"/>
      <dgm:spPr/>
    </dgm:pt>
    <dgm:pt modelId="{86663291-21EF-45EC-9B8F-74D95C2C0186}" type="pres">
      <dgm:prSet presAssocID="{2412E529-2324-4719-88DB-26BF8F5A8524}" presName="imgShp" presStyleLbl="fgImgPlace1" presStyleIdx="0" presStyleCnt="4"/>
      <dgm:spPr/>
    </dgm:pt>
    <dgm:pt modelId="{910A4203-B82A-49BD-A44F-AC87C8E9DD35}" type="pres">
      <dgm:prSet presAssocID="{2412E529-2324-4719-88DB-26BF8F5A8524}" presName="txShp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7DE678D-13E6-4F9F-8AFC-85D7DC7087C2}" type="pres">
      <dgm:prSet presAssocID="{DDEFB453-EB29-4474-A1F6-3BCDFFBC0118}" presName="spacing" presStyleCnt="0"/>
      <dgm:spPr/>
    </dgm:pt>
    <dgm:pt modelId="{1C161880-5DE5-4E2B-AD7E-69EBC6873B28}" type="pres">
      <dgm:prSet presAssocID="{203D8D73-C493-4EDE-BE1A-5F57BBB3444A}" presName="composite" presStyleCnt="0"/>
      <dgm:spPr/>
    </dgm:pt>
    <dgm:pt modelId="{FA4A7E87-5445-4571-B2A8-5BD755F46142}" type="pres">
      <dgm:prSet presAssocID="{203D8D73-C493-4EDE-BE1A-5F57BBB3444A}" presName="imgShp" presStyleLbl="fgImgPlace1" presStyleIdx="1" presStyleCnt="4"/>
      <dgm:spPr/>
    </dgm:pt>
    <dgm:pt modelId="{89836A1E-A4ED-45EC-B771-40D6D4DA5191}" type="pres">
      <dgm:prSet presAssocID="{203D8D73-C493-4EDE-BE1A-5F57BBB3444A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99F4011-C1CD-4065-98C7-D12B321F73BA}" type="pres">
      <dgm:prSet presAssocID="{E0A5089B-EE6B-48C7-886E-98388E168613}" presName="spacing" presStyleCnt="0"/>
      <dgm:spPr/>
    </dgm:pt>
    <dgm:pt modelId="{0C52A31F-8D9B-4ECE-885E-94026C1925FE}" type="pres">
      <dgm:prSet presAssocID="{E00D8F04-6FB6-4D88-A582-DE29819665DF}" presName="composite" presStyleCnt="0"/>
      <dgm:spPr/>
    </dgm:pt>
    <dgm:pt modelId="{559A3BB3-93E3-493B-A08C-B54FFEE3F812}" type="pres">
      <dgm:prSet presAssocID="{E00D8F04-6FB6-4D88-A582-DE29819665DF}" presName="imgShp" presStyleLbl="fgImgPlace1" presStyleIdx="2" presStyleCnt="4"/>
      <dgm:spPr/>
    </dgm:pt>
    <dgm:pt modelId="{5D1DACFD-2855-4E38-A45E-C54FABD18E2F}" type="pres">
      <dgm:prSet presAssocID="{E00D8F04-6FB6-4D88-A582-DE29819665DF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F96AAC1-26CF-4823-BBBF-AD1ADA1D8AFC}" type="pres">
      <dgm:prSet presAssocID="{5D99FE0A-11EA-49CD-9DD1-5933DFE064D5}" presName="spacing" presStyleCnt="0"/>
      <dgm:spPr/>
    </dgm:pt>
    <dgm:pt modelId="{07E7D90F-E998-4E27-94EA-84CF99A4E089}" type="pres">
      <dgm:prSet presAssocID="{3BD2026D-7FAA-4B78-8CEA-A428A148F48A}" presName="composite" presStyleCnt="0"/>
      <dgm:spPr/>
    </dgm:pt>
    <dgm:pt modelId="{73BD8CE3-F8B4-40B1-986F-27ECEFDF22D6}" type="pres">
      <dgm:prSet presAssocID="{3BD2026D-7FAA-4B78-8CEA-A428A148F48A}" presName="imgShp" presStyleLbl="fgImgPlace1" presStyleIdx="3" presStyleCnt="4"/>
      <dgm:spPr/>
    </dgm:pt>
    <dgm:pt modelId="{8A751BB8-91A7-4298-B683-F55DFAF5F488}" type="pres">
      <dgm:prSet presAssocID="{3BD2026D-7FAA-4B78-8CEA-A428A148F48A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F8D4F0D6-2B53-48B4-850D-84B74E5EC490}" type="presOf" srcId="{203D8D73-C493-4EDE-BE1A-5F57BBB3444A}" destId="{89836A1E-A4ED-45EC-B771-40D6D4DA5191}" srcOrd="0" destOrd="0" presId="urn:microsoft.com/office/officeart/2005/8/layout/vList3"/>
    <dgm:cxn modelId="{41353931-33FB-4301-B38A-D88012CD7EAE}" srcId="{4A84AB58-E443-49E4-82BF-1BF5977D79BE}" destId="{E00D8F04-6FB6-4D88-A582-DE29819665DF}" srcOrd="2" destOrd="0" parTransId="{AF6583CD-28EE-4BFE-9DAA-318705F93771}" sibTransId="{5D99FE0A-11EA-49CD-9DD1-5933DFE064D5}"/>
    <dgm:cxn modelId="{72100C34-762A-4C5B-905A-B1B1CF889994}" type="presOf" srcId="{4A84AB58-E443-49E4-82BF-1BF5977D79BE}" destId="{ACFA6224-28B8-433B-901E-A059CD414D95}" srcOrd="0" destOrd="0" presId="urn:microsoft.com/office/officeart/2005/8/layout/vList3"/>
    <dgm:cxn modelId="{0A52A19D-F6E2-47B3-BFB8-DF7364BD0F37}" srcId="{4A84AB58-E443-49E4-82BF-1BF5977D79BE}" destId="{2412E529-2324-4719-88DB-26BF8F5A8524}" srcOrd="0" destOrd="0" parTransId="{A32D0DA6-80C7-4E14-9EA8-0EBF50DC169A}" sibTransId="{DDEFB453-EB29-4474-A1F6-3BCDFFBC0118}"/>
    <dgm:cxn modelId="{68DCA38C-F8C1-4868-A73C-B8767C74F240}" srcId="{4A84AB58-E443-49E4-82BF-1BF5977D79BE}" destId="{3BD2026D-7FAA-4B78-8CEA-A428A148F48A}" srcOrd="3" destOrd="0" parTransId="{5023FCC0-AE86-4EA0-919B-209A0A15AA84}" sibTransId="{1D4BCDFF-B06A-4C29-ABEB-00CA403C105D}"/>
    <dgm:cxn modelId="{207438DF-2E40-45FC-AD1F-1BEB29B78872}" srcId="{4A84AB58-E443-49E4-82BF-1BF5977D79BE}" destId="{203D8D73-C493-4EDE-BE1A-5F57BBB3444A}" srcOrd="1" destOrd="0" parTransId="{A567A9BB-7FE6-4A6A-8AAF-0BA9E1646C6A}" sibTransId="{E0A5089B-EE6B-48C7-886E-98388E168613}"/>
    <dgm:cxn modelId="{7B76ED55-7CA5-49BD-B182-485C5F81A811}" type="presOf" srcId="{E00D8F04-6FB6-4D88-A582-DE29819665DF}" destId="{5D1DACFD-2855-4E38-A45E-C54FABD18E2F}" srcOrd="0" destOrd="0" presId="urn:microsoft.com/office/officeart/2005/8/layout/vList3"/>
    <dgm:cxn modelId="{51078353-597D-44A7-95A9-610FBC71FB24}" type="presOf" srcId="{2412E529-2324-4719-88DB-26BF8F5A8524}" destId="{910A4203-B82A-49BD-A44F-AC87C8E9DD35}" srcOrd="0" destOrd="0" presId="urn:microsoft.com/office/officeart/2005/8/layout/vList3"/>
    <dgm:cxn modelId="{74F4A8D9-1FDD-4931-80EC-3142DFEDD61A}" type="presOf" srcId="{3BD2026D-7FAA-4B78-8CEA-A428A148F48A}" destId="{8A751BB8-91A7-4298-B683-F55DFAF5F488}" srcOrd="0" destOrd="0" presId="urn:microsoft.com/office/officeart/2005/8/layout/vList3"/>
    <dgm:cxn modelId="{92311349-17DD-4461-A01D-CDEA4F938AA8}" type="presParOf" srcId="{ACFA6224-28B8-433B-901E-A059CD414D95}" destId="{82B8FD5C-B8C8-42AF-8993-C8C5F6732326}" srcOrd="0" destOrd="0" presId="urn:microsoft.com/office/officeart/2005/8/layout/vList3"/>
    <dgm:cxn modelId="{3D44601D-D625-4F1F-9E88-C3322F802A65}" type="presParOf" srcId="{82B8FD5C-B8C8-42AF-8993-C8C5F6732326}" destId="{86663291-21EF-45EC-9B8F-74D95C2C0186}" srcOrd="0" destOrd="0" presId="urn:microsoft.com/office/officeart/2005/8/layout/vList3"/>
    <dgm:cxn modelId="{1EC1B858-1393-499B-BC39-A4D7B2793E87}" type="presParOf" srcId="{82B8FD5C-B8C8-42AF-8993-C8C5F6732326}" destId="{910A4203-B82A-49BD-A44F-AC87C8E9DD35}" srcOrd="1" destOrd="0" presId="urn:microsoft.com/office/officeart/2005/8/layout/vList3"/>
    <dgm:cxn modelId="{5A415E77-2567-4A5D-A469-9B2CCDD1D70B}" type="presParOf" srcId="{ACFA6224-28B8-433B-901E-A059CD414D95}" destId="{77DE678D-13E6-4F9F-8AFC-85D7DC7087C2}" srcOrd="1" destOrd="0" presId="urn:microsoft.com/office/officeart/2005/8/layout/vList3"/>
    <dgm:cxn modelId="{3EEC23D7-2425-4C32-8251-D0B8E7D29FC7}" type="presParOf" srcId="{ACFA6224-28B8-433B-901E-A059CD414D95}" destId="{1C161880-5DE5-4E2B-AD7E-69EBC6873B28}" srcOrd="2" destOrd="0" presId="urn:microsoft.com/office/officeart/2005/8/layout/vList3"/>
    <dgm:cxn modelId="{305D32FB-0BD3-46A4-944E-744ACE000A57}" type="presParOf" srcId="{1C161880-5DE5-4E2B-AD7E-69EBC6873B28}" destId="{FA4A7E87-5445-4571-B2A8-5BD755F46142}" srcOrd="0" destOrd="0" presId="urn:microsoft.com/office/officeart/2005/8/layout/vList3"/>
    <dgm:cxn modelId="{47B986E8-B68F-4ED7-87E8-54699C333C9A}" type="presParOf" srcId="{1C161880-5DE5-4E2B-AD7E-69EBC6873B28}" destId="{89836A1E-A4ED-45EC-B771-40D6D4DA5191}" srcOrd="1" destOrd="0" presId="urn:microsoft.com/office/officeart/2005/8/layout/vList3"/>
    <dgm:cxn modelId="{1611C032-427C-4E6C-8657-9C32C403C1BC}" type="presParOf" srcId="{ACFA6224-28B8-433B-901E-A059CD414D95}" destId="{C99F4011-C1CD-4065-98C7-D12B321F73BA}" srcOrd="3" destOrd="0" presId="urn:microsoft.com/office/officeart/2005/8/layout/vList3"/>
    <dgm:cxn modelId="{1CABDCB7-6E8C-490A-ABEF-C049D098ECD8}" type="presParOf" srcId="{ACFA6224-28B8-433B-901E-A059CD414D95}" destId="{0C52A31F-8D9B-4ECE-885E-94026C1925FE}" srcOrd="4" destOrd="0" presId="urn:microsoft.com/office/officeart/2005/8/layout/vList3"/>
    <dgm:cxn modelId="{00AFB91A-C12F-4326-9BE5-6A9D0E68FA53}" type="presParOf" srcId="{0C52A31F-8D9B-4ECE-885E-94026C1925FE}" destId="{559A3BB3-93E3-493B-A08C-B54FFEE3F812}" srcOrd="0" destOrd="0" presId="urn:microsoft.com/office/officeart/2005/8/layout/vList3"/>
    <dgm:cxn modelId="{0371385F-C966-4051-BAF4-05A69CF9C09F}" type="presParOf" srcId="{0C52A31F-8D9B-4ECE-885E-94026C1925FE}" destId="{5D1DACFD-2855-4E38-A45E-C54FABD18E2F}" srcOrd="1" destOrd="0" presId="urn:microsoft.com/office/officeart/2005/8/layout/vList3"/>
    <dgm:cxn modelId="{C0E822F2-68FE-4F4C-933E-61FC58C60020}" type="presParOf" srcId="{ACFA6224-28B8-433B-901E-A059CD414D95}" destId="{0F96AAC1-26CF-4823-BBBF-AD1ADA1D8AFC}" srcOrd="5" destOrd="0" presId="urn:microsoft.com/office/officeart/2005/8/layout/vList3"/>
    <dgm:cxn modelId="{161B8E28-33EF-47A1-B08D-884B483E1A34}" type="presParOf" srcId="{ACFA6224-28B8-433B-901E-A059CD414D95}" destId="{07E7D90F-E998-4E27-94EA-84CF99A4E089}" srcOrd="6" destOrd="0" presId="urn:microsoft.com/office/officeart/2005/8/layout/vList3"/>
    <dgm:cxn modelId="{62A55969-29CE-433D-9BAA-8F4186AFAEC3}" type="presParOf" srcId="{07E7D90F-E998-4E27-94EA-84CF99A4E089}" destId="{73BD8CE3-F8B4-40B1-986F-27ECEFDF22D6}" srcOrd="0" destOrd="0" presId="urn:microsoft.com/office/officeart/2005/8/layout/vList3"/>
    <dgm:cxn modelId="{B673D0B9-478A-4B92-82DF-A47956D62B63}" type="presParOf" srcId="{07E7D90F-E998-4E27-94EA-84CF99A4E089}" destId="{8A751BB8-91A7-4298-B683-F55DFAF5F488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0A4203-B82A-49BD-A44F-AC87C8E9DD35}">
      <dsp:nvSpPr>
        <dsp:cNvPr id="0" name=""/>
        <dsp:cNvSpPr/>
      </dsp:nvSpPr>
      <dsp:spPr>
        <a:xfrm rot="10800000">
          <a:off x="1077127" y="2337"/>
          <a:ext cx="3282600" cy="1001227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1514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latin typeface="DINPro-Bold" panose="02000503030000020004" pitchFamily="50" charset="0"/>
            </a:rPr>
            <a:t>Переизбыток информации</a:t>
          </a:r>
          <a:endParaRPr lang="ru-RU" sz="1800" kern="1200" dirty="0">
            <a:latin typeface="DINPro-Bold" panose="02000503030000020004" pitchFamily="50" charset="0"/>
          </a:endParaRPr>
        </a:p>
      </dsp:txBody>
      <dsp:txXfrm rot="10800000">
        <a:off x="1327434" y="2337"/>
        <a:ext cx="3032293" cy="1001227"/>
      </dsp:txXfrm>
    </dsp:sp>
    <dsp:sp modelId="{86663291-21EF-45EC-9B8F-74D95C2C0186}">
      <dsp:nvSpPr>
        <dsp:cNvPr id="0" name=""/>
        <dsp:cNvSpPr/>
      </dsp:nvSpPr>
      <dsp:spPr>
        <a:xfrm>
          <a:off x="576513" y="2337"/>
          <a:ext cx="1001227" cy="1001227"/>
        </a:xfrm>
        <a:prstGeom prst="ellipse">
          <a:avLst/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D1DACFD-2855-4E38-A45E-C54FABD18E2F}">
      <dsp:nvSpPr>
        <dsp:cNvPr id="0" name=""/>
        <dsp:cNvSpPr/>
      </dsp:nvSpPr>
      <dsp:spPr>
        <a:xfrm rot="10800000">
          <a:off x="1077127" y="1302439"/>
          <a:ext cx="3282600" cy="1001227"/>
        </a:xfrm>
        <a:prstGeom prst="homePlate">
          <a:avLst/>
        </a:prstGeom>
        <a:gradFill rotWithShape="0">
          <a:gsLst>
            <a:gs pos="0">
              <a:schemeClr val="accent2">
                <a:hueOff val="806792"/>
                <a:satOff val="-428"/>
                <a:lumOff val="2842"/>
                <a:alphaOff val="0"/>
                <a:tint val="98000"/>
                <a:lumMod val="100000"/>
              </a:schemeClr>
            </a:gs>
            <a:gs pos="100000">
              <a:schemeClr val="accent2">
                <a:hueOff val="806792"/>
                <a:satOff val="-428"/>
                <a:lumOff val="2842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1514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latin typeface="DINPro-Bold" panose="02000503030000020004" pitchFamily="50" charset="0"/>
            </a:rPr>
            <a:t>Децентрализация сервисов</a:t>
          </a:r>
          <a:endParaRPr lang="ru-RU" sz="1800" kern="1200" dirty="0">
            <a:latin typeface="DINPro-Bold" panose="02000503030000020004" pitchFamily="50" charset="0"/>
          </a:endParaRPr>
        </a:p>
      </dsp:txBody>
      <dsp:txXfrm rot="10800000">
        <a:off x="1327434" y="1302439"/>
        <a:ext cx="3032293" cy="1001227"/>
      </dsp:txXfrm>
    </dsp:sp>
    <dsp:sp modelId="{559A3BB3-93E3-493B-A08C-B54FFEE3F812}">
      <dsp:nvSpPr>
        <dsp:cNvPr id="0" name=""/>
        <dsp:cNvSpPr/>
      </dsp:nvSpPr>
      <dsp:spPr>
        <a:xfrm>
          <a:off x="576513" y="1302439"/>
          <a:ext cx="1001227" cy="1001227"/>
        </a:xfrm>
        <a:prstGeom prst="ellipse">
          <a:avLst/>
        </a:prstGeom>
        <a:solidFill>
          <a:schemeClr val="accent2">
            <a:tint val="50000"/>
            <a:hueOff val="987973"/>
            <a:satOff val="692"/>
            <a:lumOff val="627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B4F09B0-F6FD-497C-AF9A-4C542DBE8E2B}">
      <dsp:nvSpPr>
        <dsp:cNvPr id="0" name=""/>
        <dsp:cNvSpPr/>
      </dsp:nvSpPr>
      <dsp:spPr>
        <a:xfrm rot="10800000">
          <a:off x="1077127" y="2602541"/>
          <a:ext cx="3282600" cy="1001227"/>
        </a:xfrm>
        <a:prstGeom prst="homePlate">
          <a:avLst/>
        </a:prstGeom>
        <a:gradFill rotWithShape="0">
          <a:gsLst>
            <a:gs pos="0">
              <a:schemeClr val="accent2">
                <a:hueOff val="1613584"/>
                <a:satOff val="-856"/>
                <a:lumOff val="5685"/>
                <a:alphaOff val="0"/>
                <a:tint val="98000"/>
                <a:lumMod val="100000"/>
              </a:schemeClr>
            </a:gs>
            <a:gs pos="100000">
              <a:schemeClr val="accent2">
                <a:hueOff val="1613584"/>
                <a:satOff val="-856"/>
                <a:lumOff val="5685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1514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>
              <a:latin typeface="DINPro-Bold" panose="02000503030000020004" pitchFamily="50" charset="0"/>
            </a:rPr>
            <a:t>Отсутствие средств коммуникации</a:t>
          </a:r>
          <a:endParaRPr lang="ru-RU" sz="1800" kern="1200" dirty="0">
            <a:latin typeface="DINPro-Bold" panose="02000503030000020004" pitchFamily="50" charset="0"/>
          </a:endParaRPr>
        </a:p>
      </dsp:txBody>
      <dsp:txXfrm rot="10800000">
        <a:off x="1327434" y="2602541"/>
        <a:ext cx="3032293" cy="1001227"/>
      </dsp:txXfrm>
    </dsp:sp>
    <dsp:sp modelId="{DB664218-C5FC-47BF-95A1-72F9479C2B80}">
      <dsp:nvSpPr>
        <dsp:cNvPr id="0" name=""/>
        <dsp:cNvSpPr/>
      </dsp:nvSpPr>
      <dsp:spPr>
        <a:xfrm>
          <a:off x="576513" y="2602541"/>
          <a:ext cx="1001227" cy="1001227"/>
        </a:xfrm>
        <a:prstGeom prst="ellipse">
          <a:avLst/>
        </a:prstGeom>
        <a:solidFill>
          <a:schemeClr val="accent2">
            <a:tint val="50000"/>
            <a:hueOff val="1975946"/>
            <a:satOff val="1383"/>
            <a:lumOff val="1254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0A4203-B82A-49BD-A44F-AC87C8E9DD35}">
      <dsp:nvSpPr>
        <dsp:cNvPr id="0" name=""/>
        <dsp:cNvSpPr/>
      </dsp:nvSpPr>
      <dsp:spPr>
        <a:xfrm rot="10800000">
          <a:off x="1023127" y="560"/>
          <a:ext cx="3322248" cy="745281"/>
        </a:xfrm>
        <a:prstGeom prst="homePlat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8648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 smtClean="0">
              <a:latin typeface="DINPro-Bold" panose="02000503030000020004" pitchFamily="50" charset="0"/>
            </a:rPr>
            <a:t>Постоянная поддержка и исправление ошибок</a:t>
          </a:r>
          <a:endParaRPr lang="ru-RU" sz="1900" kern="1200" dirty="0">
            <a:latin typeface="DINPro-Bold" panose="02000503030000020004" pitchFamily="50" charset="0"/>
          </a:endParaRPr>
        </a:p>
      </dsp:txBody>
      <dsp:txXfrm rot="10800000">
        <a:off x="1209447" y="560"/>
        <a:ext cx="3135928" cy="745281"/>
      </dsp:txXfrm>
    </dsp:sp>
    <dsp:sp modelId="{86663291-21EF-45EC-9B8F-74D95C2C0186}">
      <dsp:nvSpPr>
        <dsp:cNvPr id="0" name=""/>
        <dsp:cNvSpPr/>
      </dsp:nvSpPr>
      <dsp:spPr>
        <a:xfrm>
          <a:off x="650486" y="560"/>
          <a:ext cx="745281" cy="745281"/>
        </a:xfrm>
        <a:prstGeom prst="ellipse">
          <a:avLst/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9836A1E-A4ED-45EC-B771-40D6D4DA5191}">
      <dsp:nvSpPr>
        <dsp:cNvPr id="0" name=""/>
        <dsp:cNvSpPr/>
      </dsp:nvSpPr>
      <dsp:spPr>
        <a:xfrm rot="10800000">
          <a:off x="1023127" y="968313"/>
          <a:ext cx="3322248" cy="745281"/>
        </a:xfrm>
        <a:prstGeom prst="homePlate">
          <a:avLst/>
        </a:prstGeom>
        <a:gradFill rotWithShape="0">
          <a:gsLst>
            <a:gs pos="0">
              <a:schemeClr val="accent2">
                <a:hueOff val="537861"/>
                <a:satOff val="-285"/>
                <a:lumOff val="1895"/>
                <a:alphaOff val="0"/>
                <a:tint val="98000"/>
                <a:lumMod val="100000"/>
              </a:schemeClr>
            </a:gs>
            <a:gs pos="100000">
              <a:schemeClr val="accent2">
                <a:hueOff val="537861"/>
                <a:satOff val="-285"/>
                <a:lumOff val="1895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8648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 smtClean="0">
              <a:latin typeface="DINPro-Bold" panose="02000503030000020004" pitchFamily="50" charset="0"/>
            </a:rPr>
            <a:t>Расширение рассылок</a:t>
          </a:r>
          <a:endParaRPr lang="ru-RU" sz="1900" kern="1200" dirty="0">
            <a:latin typeface="DINPro-Bold" panose="02000503030000020004" pitchFamily="50" charset="0"/>
          </a:endParaRPr>
        </a:p>
      </dsp:txBody>
      <dsp:txXfrm rot="10800000">
        <a:off x="1209447" y="968313"/>
        <a:ext cx="3135928" cy="745281"/>
      </dsp:txXfrm>
    </dsp:sp>
    <dsp:sp modelId="{FA4A7E87-5445-4571-B2A8-5BD755F46142}">
      <dsp:nvSpPr>
        <dsp:cNvPr id="0" name=""/>
        <dsp:cNvSpPr/>
      </dsp:nvSpPr>
      <dsp:spPr>
        <a:xfrm>
          <a:off x="650486" y="968313"/>
          <a:ext cx="745281" cy="745281"/>
        </a:xfrm>
        <a:prstGeom prst="ellipse">
          <a:avLst/>
        </a:prstGeom>
        <a:solidFill>
          <a:schemeClr val="accent2">
            <a:tint val="50000"/>
            <a:hueOff val="658649"/>
            <a:satOff val="461"/>
            <a:lumOff val="418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D1DACFD-2855-4E38-A45E-C54FABD18E2F}">
      <dsp:nvSpPr>
        <dsp:cNvPr id="0" name=""/>
        <dsp:cNvSpPr/>
      </dsp:nvSpPr>
      <dsp:spPr>
        <a:xfrm rot="10800000">
          <a:off x="1023127" y="1936067"/>
          <a:ext cx="3322248" cy="745281"/>
        </a:xfrm>
        <a:prstGeom prst="homePlate">
          <a:avLst/>
        </a:prstGeom>
        <a:gradFill rotWithShape="0">
          <a:gsLst>
            <a:gs pos="0">
              <a:schemeClr val="accent2">
                <a:hueOff val="1075723"/>
                <a:satOff val="-571"/>
                <a:lumOff val="3790"/>
                <a:alphaOff val="0"/>
                <a:tint val="98000"/>
                <a:lumMod val="100000"/>
              </a:schemeClr>
            </a:gs>
            <a:gs pos="100000">
              <a:schemeClr val="accent2">
                <a:hueOff val="1075723"/>
                <a:satOff val="-571"/>
                <a:lumOff val="379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8648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 smtClean="0">
              <a:latin typeface="DINPro-Bold" panose="02000503030000020004" pitchFamily="50" charset="0"/>
            </a:rPr>
            <a:t>Продвижение внутри школы</a:t>
          </a:r>
          <a:endParaRPr lang="ru-RU" sz="1900" kern="1200" dirty="0">
            <a:latin typeface="DINPro-Bold" panose="02000503030000020004" pitchFamily="50" charset="0"/>
          </a:endParaRPr>
        </a:p>
      </dsp:txBody>
      <dsp:txXfrm rot="10800000">
        <a:off x="1209447" y="1936067"/>
        <a:ext cx="3135928" cy="745281"/>
      </dsp:txXfrm>
    </dsp:sp>
    <dsp:sp modelId="{559A3BB3-93E3-493B-A08C-B54FFEE3F812}">
      <dsp:nvSpPr>
        <dsp:cNvPr id="0" name=""/>
        <dsp:cNvSpPr/>
      </dsp:nvSpPr>
      <dsp:spPr>
        <a:xfrm>
          <a:off x="650486" y="1936067"/>
          <a:ext cx="745281" cy="745281"/>
        </a:xfrm>
        <a:prstGeom prst="ellipse">
          <a:avLst/>
        </a:prstGeom>
        <a:solidFill>
          <a:schemeClr val="accent2">
            <a:tint val="50000"/>
            <a:hueOff val="1317297"/>
            <a:satOff val="922"/>
            <a:lumOff val="836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A751BB8-91A7-4298-B683-F55DFAF5F488}">
      <dsp:nvSpPr>
        <dsp:cNvPr id="0" name=""/>
        <dsp:cNvSpPr/>
      </dsp:nvSpPr>
      <dsp:spPr>
        <a:xfrm rot="10800000">
          <a:off x="1023127" y="2903820"/>
          <a:ext cx="3322248" cy="745281"/>
        </a:xfrm>
        <a:prstGeom prst="homePlate">
          <a:avLst/>
        </a:prstGeom>
        <a:gradFill rotWithShape="0">
          <a:gsLst>
            <a:gs pos="0">
              <a:schemeClr val="accent2">
                <a:hueOff val="1613584"/>
                <a:satOff val="-856"/>
                <a:lumOff val="5685"/>
                <a:alphaOff val="0"/>
                <a:tint val="98000"/>
                <a:lumMod val="100000"/>
              </a:schemeClr>
            </a:gs>
            <a:gs pos="100000">
              <a:schemeClr val="accent2">
                <a:hueOff val="1613584"/>
                <a:satOff val="-856"/>
                <a:lumOff val="5685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8648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 smtClean="0">
              <a:latin typeface="DINPro-Bold" panose="02000503030000020004" pitchFamily="50" charset="0"/>
            </a:rPr>
            <a:t>Создание конструктора школьных ботов</a:t>
          </a:r>
          <a:endParaRPr lang="ru-RU" sz="1900" kern="1200" dirty="0">
            <a:latin typeface="DINPro-Bold" panose="02000503030000020004" pitchFamily="50" charset="0"/>
          </a:endParaRPr>
        </a:p>
      </dsp:txBody>
      <dsp:txXfrm rot="10800000">
        <a:off x="1209447" y="2903820"/>
        <a:ext cx="3135928" cy="745281"/>
      </dsp:txXfrm>
    </dsp:sp>
    <dsp:sp modelId="{73BD8CE3-F8B4-40B1-986F-27ECEFDF22D6}">
      <dsp:nvSpPr>
        <dsp:cNvPr id="0" name=""/>
        <dsp:cNvSpPr/>
      </dsp:nvSpPr>
      <dsp:spPr>
        <a:xfrm>
          <a:off x="650486" y="2903820"/>
          <a:ext cx="745281" cy="745281"/>
        </a:xfrm>
        <a:prstGeom prst="ellipse">
          <a:avLst/>
        </a:prstGeom>
        <a:solidFill>
          <a:schemeClr val="accent2">
            <a:tint val="50000"/>
            <a:hueOff val="1975946"/>
            <a:satOff val="1383"/>
            <a:lumOff val="1254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2BCAFC7A-71DD-4C2C-B63D-60FDC7DD5449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DA6FC261-E491-4C42-A663-B95247CC46D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20316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D85ECAFD-F005-4163-B10D-85806DC43F93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33E963C-1534-4F8D-B2A7-66D81AA2595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185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457200">
              <a:buNone/>
            </a:pPr>
            <a:fld id="{5257B995-136A-4A15-87A5-26420C3C1021}" type="slidenum">
              <a:rPr lang="en-US" sz="1200" b="0" i="0">
                <a:latin typeface="Calibri"/>
                <a:ea typeface="+mn-ea"/>
                <a:cs typeface="+mn-cs"/>
              </a:rPr>
              <a:t>1</a:t>
            </a:fld>
            <a:endParaRPr lang="en-US" sz="1200" b="0" i="0"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792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aseline="0" smtClean="0"/>
              <a:t>Майкл Молдинг 1994 Юлия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6733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45067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Данный проект более чем актуален в наше время.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Удобный обмен сообщениями (т.е.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месседжнинг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 стал самым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популярным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действием на всех устройствах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iOS,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Android, Windows Phone)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Новый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пик популярности данная технология получила после появления мессенджера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Telegram,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позволяющего пользователям создавать «ботов» - запрограммированных собеседников, которые могут выполнять огромнейшее количество функций. Здесь и появляется главное противоречие этой области – мессенджеры начинают занимать в нашей жизни большее место, чем задумывалось изначально. </a:t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Проблематика данной работы в том, что не смотря на многочисленные плюсы технологии чат-ботов, дешевизну и простоту их разработки, проектов достаточно мало – всего есть около 100к ботов, из которых не очень большая часть широко известна и полезна. </a:t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Целью моего проекта будет анализ существующей ситуации в сфере мессенджеров и создание собственного чат-бота на базе платформы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Telegram. </a:t>
            </a:r>
            <a:endParaRPr lang="en-US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6115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4549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2514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7155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E963C-1534-4F8D-B2A7-66D81AA25953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7448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4AAD347D-5ACD-4C99-B74B-A9C85AD731AF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62157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514928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045217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535998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628155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408142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2325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191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6119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777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740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195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357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236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398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910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174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AAD347D-5ACD-4C99-B74B-A9C85AD731AF}" type="datetimeFigureOut">
              <a:rPr lang="ru-RU" smtClean="0"/>
              <a:t>14.04.2017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02111984F56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09312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itbook.com/book/groosha/telegram-bot-lessons/details" TargetMode="External"/><Relationship Id="rId3" Type="http://schemas.openxmlformats.org/officeDocument/2006/relationships/image" Target="../media/image19.gif"/><Relationship Id="rId7" Type="http://schemas.openxmlformats.org/officeDocument/2006/relationships/hyperlink" Target="https://pythonworld.ru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eternnoir/pyTelegramBotAPI" TargetMode="External"/><Relationship Id="rId5" Type="http://schemas.openxmlformats.org/officeDocument/2006/relationships/hyperlink" Target="http://www.businessinsider.com/the-messaging-app-report-2015-11?IR=T" TargetMode="External"/><Relationship Id="rId4" Type="http://schemas.openxmlformats.org/officeDocument/2006/relationships/hyperlink" Target="https://medium.com/@ben8128/the-messaging-landscape-in-2016-13b25cdf2f6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8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>
            <a:spLocks noGrp="1"/>
          </p:cNvSpPr>
          <p:nvPr>
            <p:ph type="ctrTitle"/>
          </p:nvPr>
        </p:nvSpPr>
        <p:spPr>
          <a:xfrm>
            <a:off x="1308416" y="2253771"/>
            <a:ext cx="7197726" cy="2421464"/>
          </a:xfrm>
        </p:spPr>
        <p:txBody>
          <a:bodyPr>
            <a:noAutofit/>
          </a:bodyPr>
          <a:lstStyle/>
          <a:p>
            <a:pPr algn="l" defTabSz="457200">
              <a:spcBef>
                <a:spcPts val="1"/>
              </a:spcBef>
              <a:buNone/>
            </a:pPr>
            <a:r>
              <a:rPr lang="ru-RU" sz="6000" b="0" i="0" dirty="0" smtClean="0">
                <a:solidFill>
                  <a:srgbClr val="EBEBEB"/>
                </a:solidFill>
                <a:latin typeface="DINPro-Bold" panose="02000503030000020004" pitchFamily="50" charset="0"/>
              </a:rPr>
              <a:t>Чат-боты на баз</a:t>
            </a:r>
            <a:r>
              <a:rPr lang="ru-RU" sz="6000" dirty="0" smtClean="0">
                <a:solidFill>
                  <a:srgbClr val="EBEBEB"/>
                </a:solidFill>
                <a:latin typeface="DINPro-Bold" panose="02000503030000020004" pitchFamily="50" charset="0"/>
              </a:rPr>
              <a:t>е </a:t>
            </a:r>
            <a:r>
              <a:rPr lang="ru-RU" sz="6000" b="0" i="0" dirty="0" smtClean="0">
                <a:solidFill>
                  <a:srgbClr val="EBEBEB"/>
                </a:solidFill>
                <a:latin typeface="DINPro-Bold" panose="02000503030000020004" pitchFamily="50" charset="0"/>
              </a:rPr>
              <a:t>мессенджеров</a:t>
            </a:r>
            <a:endParaRPr lang="ru-RU" sz="6000" b="0" i="0" dirty="0">
              <a:solidFill>
                <a:srgbClr val="EBEBEB"/>
              </a:solidFill>
              <a:latin typeface="DINPro-Bold" panose="02000503030000020004" pitchFamily="50" charset="0"/>
            </a:endParaRPr>
          </a:p>
        </p:txBody>
      </p:sp>
      <p:sp>
        <p:nvSpPr>
          <p:cNvPr id="5" name="Прямоугольник 4"/>
          <p:cNvSpPr>
            <a:spLocks noGrp="1"/>
          </p:cNvSpPr>
          <p:nvPr>
            <p:ph type="subTitle" idx="1"/>
          </p:nvPr>
        </p:nvSpPr>
        <p:spPr>
          <a:xfrm>
            <a:off x="1308416" y="4675236"/>
            <a:ext cx="7197726" cy="1405467"/>
          </a:xfrm>
        </p:spPr>
        <p:txBody>
          <a:bodyPr>
            <a:noAutofit/>
          </a:bodyPr>
          <a:lstStyle/>
          <a:p>
            <a:pPr algn="l"/>
            <a:r>
              <a:rPr lang="ru-RU" sz="2400" b="1" dirty="0" smtClean="0">
                <a:latin typeface="DINPro-Bold" panose="02000503030000020004" pitchFamily="50" charset="0"/>
              </a:rPr>
              <a:t>Анализ Современных методов коммуникации и Разработка собственного чат-бота</a:t>
            </a:r>
            <a:endParaRPr lang="ru-RU" sz="2400" b="1" dirty="0">
              <a:latin typeface="DINPro-Bold" panose="02000503030000020004" pitchFamily="50" charset="0"/>
            </a:endParaRPr>
          </a:p>
          <a:p>
            <a:pPr marL="0" indent="0" algn="l">
              <a:buNone/>
            </a:pPr>
            <a:endParaRPr lang="ru-RU" sz="2800" b="0" i="0" dirty="0">
              <a:latin typeface="DINPro-Bold" panose="02000503030000020004" pitchFamily="50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182511" y="5085955"/>
            <a:ext cx="456238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cap="all" dirty="0" smtClean="0">
                <a:latin typeface="DINPro-Bold" panose="02000503030000020004" pitchFamily="50" charset="0"/>
                <a:ea typeface="+mj-ea"/>
                <a:cs typeface="+mj-cs"/>
              </a:rPr>
              <a:t>Проект </a:t>
            </a:r>
            <a:r>
              <a:rPr lang="ru-RU" sz="1400" b="1" cap="all" dirty="0">
                <a:latin typeface="DINPro-Bold" panose="02000503030000020004" pitchFamily="50" charset="0"/>
                <a:ea typeface="+mj-ea"/>
                <a:cs typeface="+mj-cs"/>
              </a:rPr>
              <a:t>ученика </a:t>
            </a:r>
            <a:r>
              <a:rPr lang="ru-RU" sz="1400" b="1" cap="all" dirty="0" smtClean="0">
                <a:latin typeface="DINPro-Bold" panose="02000503030000020004" pitchFamily="50" charset="0"/>
                <a:ea typeface="+mj-ea"/>
                <a:cs typeface="+mj-cs"/>
              </a:rPr>
              <a:t>9Б </a:t>
            </a:r>
            <a:r>
              <a:rPr lang="ru-RU" sz="1400" b="1" cap="all" dirty="0">
                <a:latin typeface="DINPro-Bold" panose="02000503030000020004" pitchFamily="50" charset="0"/>
                <a:ea typeface="+mj-ea"/>
                <a:cs typeface="+mj-cs"/>
              </a:rPr>
              <a:t>класса</a:t>
            </a:r>
            <a:br>
              <a:rPr lang="ru-RU" sz="1400" b="1" cap="all" dirty="0">
                <a:latin typeface="DINPro-Bold" panose="02000503030000020004" pitchFamily="50" charset="0"/>
                <a:ea typeface="+mj-ea"/>
                <a:cs typeface="+mj-cs"/>
              </a:rPr>
            </a:br>
            <a:r>
              <a:rPr lang="ru-RU" sz="1400" b="1" cap="all" dirty="0">
                <a:latin typeface="DINPro-Bold" panose="02000503030000020004" pitchFamily="50" charset="0"/>
                <a:ea typeface="+mj-ea"/>
                <a:cs typeface="+mj-cs"/>
              </a:rPr>
              <a:t>Воронкова Александра</a:t>
            </a:r>
            <a:br>
              <a:rPr lang="ru-RU" sz="1400" b="1" cap="all" dirty="0">
                <a:latin typeface="DINPro-Bold" panose="02000503030000020004" pitchFamily="50" charset="0"/>
                <a:ea typeface="+mj-ea"/>
                <a:cs typeface="+mj-cs"/>
              </a:rPr>
            </a:br>
            <a:r>
              <a:rPr lang="ru-RU" sz="1400" b="1" cap="all" dirty="0">
                <a:latin typeface="DINPro-Bold" panose="02000503030000020004" pitchFamily="50" charset="0"/>
                <a:ea typeface="+mj-ea"/>
                <a:cs typeface="+mj-cs"/>
              </a:rPr>
              <a:t>Руководитель проекта</a:t>
            </a:r>
            <a:br>
              <a:rPr lang="ru-RU" sz="1400" b="1" cap="all" dirty="0">
                <a:latin typeface="DINPro-Bold" panose="02000503030000020004" pitchFamily="50" charset="0"/>
                <a:ea typeface="+mj-ea"/>
                <a:cs typeface="+mj-cs"/>
              </a:rPr>
            </a:br>
            <a:r>
              <a:rPr lang="ru-RU" sz="1400" b="1" cap="all" dirty="0">
                <a:latin typeface="DINPro-Bold" panose="02000503030000020004" pitchFamily="50" charset="0"/>
                <a:ea typeface="+mj-ea"/>
                <a:cs typeface="+mj-cs"/>
              </a:rPr>
              <a:t>Шмаков  Андрей </a:t>
            </a:r>
            <a:r>
              <a:rPr lang="ru-RU" sz="1400" b="1" cap="all" dirty="0" smtClean="0">
                <a:latin typeface="DINPro-Bold" panose="02000503030000020004" pitchFamily="50" charset="0"/>
                <a:ea typeface="+mj-ea"/>
                <a:cs typeface="+mj-cs"/>
              </a:rPr>
              <a:t>Юрьевич</a:t>
            </a:r>
          </a:p>
          <a:p>
            <a:r>
              <a:rPr lang="ru-RU" sz="1400" b="1" cap="all" dirty="0" smtClean="0">
                <a:latin typeface="DINPro-Bold" panose="02000503030000020004" pitchFamily="50" charset="0"/>
                <a:ea typeface="+mj-ea"/>
                <a:cs typeface="+mj-cs"/>
              </a:rPr>
              <a:t>2017</a:t>
            </a:r>
            <a:endParaRPr lang="ru-RU" sz="1400" b="1" cap="all" dirty="0"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08416" y="1422539"/>
            <a:ext cx="6470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rgbClr val="EBEBEB"/>
                </a:solidFill>
                <a:latin typeface="DINPro-Bold" panose="02000503030000020004" pitchFamily="50" charset="0"/>
                <a:ea typeface="+mj-ea"/>
                <a:cs typeface="+mj-cs"/>
              </a:rPr>
              <a:t>ГБОУ Государственная с</a:t>
            </a:r>
            <a:r>
              <a:rPr lang="ru-RU" sz="2400" b="1" dirty="0" smtClean="0">
                <a:solidFill>
                  <a:srgbClr val="EBEBEB"/>
                </a:solidFill>
                <a:latin typeface="DINPro-Bold" panose="02000503030000020004" pitchFamily="50" charset="0"/>
                <a:ea typeface="+mj-ea"/>
                <a:cs typeface="+mj-cs"/>
              </a:rPr>
              <a:t>толичная гимназия</a:t>
            </a:r>
            <a:endParaRPr lang="ru-RU" sz="2400" b="1" dirty="0">
              <a:solidFill>
                <a:srgbClr val="EBEBEB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DINPro-Bold" panose="02000503030000020004" pitchFamily="50" charset="0"/>
              </a:rPr>
              <a:t>Спасибо за внимание!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906" y="2294164"/>
            <a:ext cx="2565426" cy="26886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42615" y="1734193"/>
            <a:ext cx="6653464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>
                <a:latin typeface="DINPro-Bold" panose="02000503030000020004" pitchFamily="50" charset="0"/>
              </a:rPr>
              <a:t>Список использованной литературы и </a:t>
            </a:r>
            <a:r>
              <a:rPr lang="ru-RU" sz="1600" b="1" dirty="0" err="1">
                <a:latin typeface="DINPro-Bold" panose="02000503030000020004" pitchFamily="50" charset="0"/>
              </a:rPr>
              <a:t>интернет-ресурсов</a:t>
            </a:r>
            <a:r>
              <a:rPr lang="ru-RU" sz="1600" b="1" dirty="0">
                <a:latin typeface="DINPro-Bold" panose="02000503030000020004" pitchFamily="50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latin typeface="DINPro-Bold" panose="02000503030000020004" pitchFamily="50" charset="0"/>
              </a:rPr>
              <a:t>Статья Бена </a:t>
            </a:r>
            <a:r>
              <a:rPr lang="ru-RU" sz="1400" dirty="0" err="1">
                <a:latin typeface="DINPro-Bold" panose="02000503030000020004" pitchFamily="50" charset="0"/>
              </a:rPr>
              <a:t>Эйдельсона</a:t>
            </a:r>
            <a:r>
              <a:rPr lang="ru-RU" sz="1400" dirty="0">
                <a:latin typeface="DINPro-Bold" panose="02000503030000020004" pitchFamily="50" charset="0"/>
              </a:rPr>
              <a:t>, бывшего </a:t>
            </a:r>
            <a:r>
              <a:rPr lang="ru-RU" sz="1400" dirty="0" err="1">
                <a:latin typeface="DINPro-Bold" panose="02000503030000020004" pitchFamily="50" charset="0"/>
              </a:rPr>
              <a:t>продакт-мененджера</a:t>
            </a:r>
            <a:r>
              <a:rPr lang="ru-RU" sz="1400" dirty="0">
                <a:latin typeface="DINPro-Bold" panose="02000503030000020004" pitchFamily="50" charset="0"/>
              </a:rPr>
              <a:t> </a:t>
            </a:r>
            <a:r>
              <a:rPr lang="en-US" sz="1400" dirty="0">
                <a:latin typeface="DINPro-Bold" panose="02000503030000020004" pitchFamily="50" charset="0"/>
              </a:rPr>
              <a:t>Google</a:t>
            </a:r>
            <a:br>
              <a:rPr lang="en-US" sz="1400" dirty="0">
                <a:latin typeface="DINPro-Bold" panose="02000503030000020004" pitchFamily="50" charset="0"/>
              </a:rPr>
            </a:br>
            <a:r>
              <a:rPr lang="en-US" sz="1400" dirty="0">
                <a:latin typeface="DINPro-Bold" panose="02000503030000020004" pitchFamily="50" charset="0"/>
                <a:hlinkClick r:id="rId4"/>
              </a:rPr>
              <a:t>https://medium.com/@ben8128/the-messaging-landscape-in-2016-13b25cdf2f6e#.y39khh8w4</a:t>
            </a:r>
            <a:endParaRPr lang="en-US" sz="1400" dirty="0">
              <a:latin typeface="DINPro-Bold" panose="02000503030000020004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latin typeface="DINPro-Bold" panose="02000503030000020004" pitchFamily="50" charset="0"/>
              </a:rPr>
              <a:t>Business Insider</a:t>
            </a:r>
            <a:br>
              <a:rPr lang="en-US" sz="1400" dirty="0">
                <a:latin typeface="DINPro-Bold" panose="02000503030000020004" pitchFamily="50" charset="0"/>
              </a:rPr>
            </a:br>
            <a:r>
              <a:rPr lang="en-US" sz="1400" dirty="0">
                <a:latin typeface="DINPro-Bold" panose="02000503030000020004" pitchFamily="50" charset="0"/>
                <a:hlinkClick r:id="rId5"/>
              </a:rPr>
              <a:t>http://www.businessinsider.com/the-messaging-app-report-2015-11?IR=T</a:t>
            </a:r>
            <a:endParaRPr lang="en-US" sz="1400" dirty="0">
              <a:latin typeface="DINPro-Bold" panose="02000503030000020004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latin typeface="DINPro-Bold" panose="02000503030000020004" pitchFamily="50" charset="0"/>
              </a:rPr>
              <a:t>Презентация-аналитика Алексея </a:t>
            </a:r>
            <a:r>
              <a:rPr lang="ru-RU" sz="1400" dirty="0" err="1">
                <a:latin typeface="DINPro-Bold" panose="02000503030000020004" pitchFamily="50" charset="0"/>
              </a:rPr>
              <a:t>Никушина</a:t>
            </a:r>
            <a:r>
              <a:rPr lang="ru-RU" sz="1400" dirty="0">
                <a:latin typeface="DINPro-Bold" panose="02000503030000020004" pitchFamily="50" charset="0"/>
              </a:rPr>
              <a:t>, аналитика РАЭК, и Андрея Пушкина, маркетинг-директора </a:t>
            </a:r>
            <a:r>
              <a:rPr lang="en-US" sz="1400" dirty="0">
                <a:latin typeface="DINPro-Bold" panose="02000503030000020004" pitchFamily="50" charset="0"/>
              </a:rPr>
              <a:t>DOBRO</a:t>
            </a:r>
            <a:endParaRPr lang="ru-RU" sz="1400" dirty="0">
              <a:latin typeface="DINPro-Bold" panose="02000503030000020004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latin typeface="DINPro-Bold" panose="02000503030000020004" pitchFamily="50" charset="0"/>
              </a:rPr>
              <a:t>Библиотека </a:t>
            </a:r>
            <a:r>
              <a:rPr lang="en-US" sz="1400" dirty="0" err="1">
                <a:latin typeface="DINPro-Bold" panose="02000503030000020004" pitchFamily="50" charset="0"/>
              </a:rPr>
              <a:t>pyTelegramBotAPI</a:t>
            </a:r>
            <a:r>
              <a:rPr lang="en-US" sz="1400" dirty="0">
                <a:latin typeface="DINPro-Bold" panose="02000503030000020004" pitchFamily="50" charset="0"/>
              </a:rPr>
              <a:t> </a:t>
            </a:r>
            <a:r>
              <a:rPr lang="ru-RU" sz="1400" dirty="0">
                <a:latin typeface="DINPro-Bold" panose="02000503030000020004" pitchFamily="50" charset="0"/>
              </a:rPr>
              <a:t>и документация к ней</a:t>
            </a:r>
            <a:br>
              <a:rPr lang="ru-RU" sz="1400" dirty="0">
                <a:latin typeface="DINPro-Bold" panose="02000503030000020004" pitchFamily="50" charset="0"/>
              </a:rPr>
            </a:br>
            <a:r>
              <a:rPr lang="en-US" sz="1400" dirty="0">
                <a:latin typeface="DINPro-Bold" panose="02000503030000020004" pitchFamily="50" charset="0"/>
                <a:hlinkClick r:id="rId6"/>
              </a:rPr>
              <a:t>https://github.com/eternnoir/pyTelegramBotAPI</a:t>
            </a:r>
            <a:endParaRPr lang="ru-RU" sz="1400" dirty="0">
              <a:latin typeface="DINPro-Bold" panose="02000503030000020004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latin typeface="DINPro-Bold" panose="02000503030000020004" pitchFamily="50" charset="0"/>
              </a:rPr>
              <a:t>Многочисленные руководства и уроки по языку </a:t>
            </a:r>
            <a:r>
              <a:rPr lang="en-US" sz="1400" dirty="0">
                <a:latin typeface="DINPro-Bold" panose="02000503030000020004" pitchFamily="50" charset="0"/>
              </a:rPr>
              <a:t>Python </a:t>
            </a:r>
            <a:r>
              <a:rPr lang="ru-RU" sz="1400" dirty="0">
                <a:latin typeface="DINPro-Bold" panose="02000503030000020004" pitchFamily="50" charset="0"/>
              </a:rPr>
              <a:t>и его библиотекам</a:t>
            </a:r>
            <a:br>
              <a:rPr lang="ru-RU" sz="1400" dirty="0">
                <a:latin typeface="DINPro-Bold" panose="02000503030000020004" pitchFamily="50" charset="0"/>
              </a:rPr>
            </a:br>
            <a:r>
              <a:rPr lang="en-US" sz="1400" dirty="0">
                <a:latin typeface="DINPro-Bold" panose="02000503030000020004" pitchFamily="50" charset="0"/>
                <a:hlinkClick r:id="rId7"/>
              </a:rPr>
              <a:t>https://pythonworld.ru/</a:t>
            </a:r>
            <a:endParaRPr lang="en-US" sz="1400" dirty="0">
              <a:latin typeface="DINPro-Bold" panose="02000503030000020004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>
                <a:latin typeface="DINPro-Bold" panose="02000503030000020004" pitchFamily="50" charset="0"/>
              </a:rPr>
              <a:t>Gitbook</a:t>
            </a:r>
            <a:r>
              <a:rPr lang="en-US" sz="1400" dirty="0">
                <a:latin typeface="DINPro-Bold" panose="02000503030000020004" pitchFamily="50" charset="0"/>
              </a:rPr>
              <a:t> </a:t>
            </a:r>
            <a:r>
              <a:rPr lang="ru-RU" sz="1400" dirty="0">
                <a:latin typeface="DINPro-Bold" panose="02000503030000020004" pitchFamily="50" charset="0"/>
              </a:rPr>
              <a:t>пользователя </a:t>
            </a:r>
            <a:r>
              <a:rPr lang="en-US" sz="1400" dirty="0" err="1">
                <a:latin typeface="DINPro-Bold" panose="02000503030000020004" pitchFamily="50" charset="0"/>
              </a:rPr>
              <a:t>Groosha</a:t>
            </a:r>
            <a:r>
              <a:rPr lang="en-US" sz="1400" dirty="0">
                <a:latin typeface="DINPro-Bold" panose="02000503030000020004" pitchFamily="50" charset="0"/>
              </a:rPr>
              <a:t> </a:t>
            </a:r>
            <a:r>
              <a:rPr lang="ru-RU" sz="1400" dirty="0">
                <a:latin typeface="DINPro-Bold" panose="02000503030000020004" pitchFamily="50" charset="0"/>
              </a:rPr>
              <a:t>по созданию чат-ботов</a:t>
            </a:r>
            <a:r>
              <a:rPr lang="en-US" sz="1400" dirty="0">
                <a:latin typeface="DINPro-Bold" panose="02000503030000020004" pitchFamily="50" charset="0"/>
              </a:rPr>
              <a:t/>
            </a:r>
            <a:br>
              <a:rPr lang="en-US" sz="1400" dirty="0">
                <a:latin typeface="DINPro-Bold" panose="02000503030000020004" pitchFamily="50" charset="0"/>
              </a:rPr>
            </a:br>
            <a:r>
              <a:rPr lang="en-US" sz="1400" dirty="0">
                <a:latin typeface="DINPro-Bold" panose="02000503030000020004" pitchFamily="50" charset="0"/>
                <a:hlinkClick r:id="rId8"/>
              </a:rPr>
              <a:t>https://www.gitbook.com/book/groosha/telegram-bot-lessons/details</a:t>
            </a:r>
            <a:endParaRPr lang="ru-RU" sz="1400" dirty="0">
              <a:latin typeface="DINPro-Bold" panose="02000503030000020004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latin typeface="DINPro-Bold" panose="02000503030000020004" pitchFamily="50" charset="0"/>
              </a:rPr>
              <a:t>Книга «Изучаем </a:t>
            </a:r>
            <a:r>
              <a:rPr lang="en-US" sz="1400" dirty="0">
                <a:latin typeface="DINPro-Bold" panose="02000503030000020004" pitchFamily="50" charset="0"/>
              </a:rPr>
              <a:t>Python</a:t>
            </a:r>
            <a:r>
              <a:rPr lang="ru-RU" sz="1400" dirty="0">
                <a:latin typeface="DINPro-Bold" panose="02000503030000020004" pitchFamily="50" charset="0"/>
              </a:rPr>
              <a:t>»</a:t>
            </a:r>
            <a:br>
              <a:rPr lang="ru-RU" sz="1400" dirty="0">
                <a:latin typeface="DINPro-Bold" panose="02000503030000020004" pitchFamily="50" charset="0"/>
              </a:rPr>
            </a:br>
            <a:r>
              <a:rPr lang="ru-RU" sz="1400" dirty="0">
                <a:latin typeface="DINPro-Bold" panose="02000503030000020004" pitchFamily="50" charset="0"/>
              </a:rPr>
              <a:t>Эрик </a:t>
            </a:r>
            <a:r>
              <a:rPr lang="ru-RU" sz="1400" dirty="0" err="1">
                <a:latin typeface="DINPro-Bold" panose="02000503030000020004" pitchFamily="50" charset="0"/>
              </a:rPr>
              <a:t>Мэтиз</a:t>
            </a:r>
            <a:r>
              <a:rPr lang="ru-RU" sz="1400" dirty="0">
                <a:latin typeface="DINPro-Bold" panose="02000503030000020004" pitchFamily="50" charset="0"/>
              </a:rPr>
              <a:t>, издательство «Питер»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latin typeface="DINPro-Bold" panose="02000503030000020004" pitchFamily="50" charset="0"/>
              </a:rPr>
              <a:t>Книга «</a:t>
            </a:r>
            <a:r>
              <a:rPr lang="en-US" sz="1400" dirty="0">
                <a:latin typeface="DINPro-Bold" panose="02000503030000020004" pitchFamily="50" charset="0"/>
              </a:rPr>
              <a:t>MySQL. </a:t>
            </a:r>
            <a:r>
              <a:rPr lang="ru-RU" sz="1400" dirty="0">
                <a:latin typeface="DINPro-Bold" panose="02000503030000020004" pitchFamily="50" charset="0"/>
              </a:rPr>
              <a:t>Использование и администрирование»</a:t>
            </a:r>
            <a:br>
              <a:rPr lang="ru-RU" sz="1400" dirty="0">
                <a:latin typeface="DINPro-Bold" panose="02000503030000020004" pitchFamily="50" charset="0"/>
              </a:rPr>
            </a:br>
            <a:r>
              <a:rPr lang="ru-RU" sz="1400" dirty="0" err="1">
                <a:latin typeface="DINPro-Bold" panose="02000503030000020004" pitchFamily="50" charset="0"/>
              </a:rPr>
              <a:t>Викрам</a:t>
            </a:r>
            <a:r>
              <a:rPr lang="ru-RU" sz="1400" dirty="0">
                <a:latin typeface="DINPro-Bold" panose="02000503030000020004" pitchFamily="50" charset="0"/>
              </a:rPr>
              <a:t> </a:t>
            </a:r>
            <a:r>
              <a:rPr lang="ru-RU" sz="1400" dirty="0" err="1">
                <a:latin typeface="DINPro-Bold" panose="02000503030000020004" pitchFamily="50" charset="0"/>
              </a:rPr>
              <a:t>Васвани</a:t>
            </a:r>
            <a:r>
              <a:rPr lang="ru-RU" sz="1400" dirty="0">
                <a:latin typeface="DINPro-Bold" panose="02000503030000020004" pitchFamily="50" charset="0"/>
              </a:rPr>
              <a:t>, издательство «Питер»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latin typeface="DINPro-Bold" panose="02000503030000020004" pitchFamily="50" charset="0"/>
              </a:rPr>
              <a:t>Многочисленные топики на </a:t>
            </a:r>
            <a:r>
              <a:rPr lang="en-US" sz="1400" dirty="0" err="1">
                <a:latin typeface="DINPro-Bold" panose="02000503030000020004" pitchFamily="50" charset="0"/>
              </a:rPr>
              <a:t>StackOverflow</a:t>
            </a:r>
            <a:r>
              <a:rPr lang="en-US" sz="1400" dirty="0">
                <a:latin typeface="DINPro-Bold" panose="02000503030000020004" pitchFamily="50" charset="0"/>
              </a:rPr>
              <a:t> </a:t>
            </a:r>
            <a:r>
              <a:rPr lang="ru-RU" sz="1400" dirty="0">
                <a:latin typeface="DINPro-Bold" panose="02000503030000020004" pitchFamily="50" charset="0"/>
              </a:rPr>
              <a:t>и аналогичных сервисах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66812" y="5919954"/>
            <a:ext cx="3290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latin typeface="DINPro-Bold" panose="02000503030000020004" pitchFamily="50" charset="0"/>
              </a:rPr>
              <a:t>Воронков Александр</a:t>
            </a:r>
          </a:p>
          <a:p>
            <a:r>
              <a:rPr lang="en-US" b="1" dirty="0" smtClean="0">
                <a:latin typeface="DINPro-Bold" panose="02000503030000020004" pitchFamily="50" charset="0"/>
              </a:rPr>
              <a:t>Telegram: @</a:t>
            </a:r>
            <a:r>
              <a:rPr lang="en-US" b="1" dirty="0" err="1" smtClean="0">
                <a:latin typeface="DINPro-Bold" panose="02000503030000020004" pitchFamily="50" charset="0"/>
              </a:rPr>
              <a:t>diveintodarkness</a:t>
            </a:r>
            <a:endParaRPr lang="ru-RU" b="1" dirty="0">
              <a:latin typeface="DINPro-Bold" panose="02000503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45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DINPro-Bold" panose="02000503030000020004" pitchFamily="50" charset="0"/>
              </a:rPr>
              <a:t>Терминология</a:t>
            </a:r>
            <a:endParaRPr lang="ru-RU" dirty="0">
              <a:latin typeface="DINPro-Bold" panose="02000503030000020004" pitchFamily="50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2000" b="1" u="sng" dirty="0" smtClean="0">
                <a:latin typeface="DINPro-Bold" panose="02000503030000020004" pitchFamily="50" charset="0"/>
              </a:rPr>
              <a:t>Социальная сеть </a:t>
            </a:r>
            <a:r>
              <a:rPr lang="ru-RU" sz="2000" dirty="0" smtClean="0">
                <a:latin typeface="DINPro-Bold" panose="02000503030000020004" pitchFamily="50" charset="0"/>
              </a:rPr>
              <a:t>- онлайн-сервис</a:t>
            </a:r>
            <a:r>
              <a:rPr lang="ru-RU" sz="2000" dirty="0">
                <a:latin typeface="DINPro-Bold" panose="02000503030000020004" pitchFamily="50" charset="0"/>
              </a:rPr>
              <a:t> или веб-сайт, </a:t>
            </a:r>
            <a:r>
              <a:rPr lang="ru-RU" sz="2000" dirty="0" smtClean="0">
                <a:latin typeface="DINPro-Bold" panose="02000503030000020004" pitchFamily="50" charset="0"/>
              </a:rPr>
              <a:t>предназначенный </a:t>
            </a:r>
            <a:r>
              <a:rPr lang="ru-RU" sz="2000" dirty="0">
                <a:latin typeface="DINPro-Bold" panose="02000503030000020004" pitchFamily="50" charset="0"/>
              </a:rPr>
              <a:t>для </a:t>
            </a:r>
            <a:r>
              <a:rPr lang="ru-RU" sz="2000" dirty="0" smtClean="0">
                <a:latin typeface="DINPro-Bold" panose="02000503030000020004" pitchFamily="50" charset="0"/>
              </a:rPr>
              <a:t>онлайн общения и взаимодействия людей в Интернете.</a:t>
            </a:r>
            <a:br>
              <a:rPr lang="ru-RU" sz="2000" dirty="0" smtClean="0">
                <a:latin typeface="DINPro-Bold" panose="02000503030000020004" pitchFamily="50" charset="0"/>
              </a:rPr>
            </a:br>
            <a:r>
              <a:rPr lang="ru-RU" sz="2000" dirty="0" smtClean="0">
                <a:latin typeface="DINPro-Bold" panose="02000503030000020004" pitchFamily="50" charset="0"/>
              </a:rPr>
              <a:t>Примеры: </a:t>
            </a:r>
            <a:r>
              <a:rPr lang="en-US" sz="2000" dirty="0" smtClean="0">
                <a:latin typeface="DINPro-Bold" panose="02000503030000020004" pitchFamily="50" charset="0"/>
              </a:rPr>
              <a:t>Facebook, Twitter, </a:t>
            </a:r>
            <a:r>
              <a:rPr lang="ru-RU" sz="2000" dirty="0" err="1" smtClean="0">
                <a:latin typeface="DINPro-Bold" panose="02000503030000020004" pitchFamily="50" charset="0"/>
              </a:rPr>
              <a:t>Вконтакте</a:t>
            </a:r>
            <a:endParaRPr lang="ru-RU" sz="2000" dirty="0" smtClean="0">
              <a:latin typeface="DINPro-Bold" panose="02000503030000020004" pitchFamily="50" charset="0"/>
            </a:endParaRPr>
          </a:p>
          <a:p>
            <a:r>
              <a:rPr lang="ru-RU" sz="2000" b="1" u="sng" dirty="0" smtClean="0">
                <a:latin typeface="DINPro-Bold" panose="02000503030000020004" pitchFamily="50" charset="0"/>
              </a:rPr>
              <a:t>Мессенджер</a:t>
            </a:r>
            <a:r>
              <a:rPr lang="ru-RU" sz="2000" dirty="0" smtClean="0">
                <a:latin typeface="DINPro-Bold" panose="02000503030000020004" pitchFamily="50" charset="0"/>
              </a:rPr>
              <a:t> – приложение </a:t>
            </a:r>
            <a:r>
              <a:rPr lang="ru-RU" sz="2000" dirty="0">
                <a:latin typeface="DINPro-Bold" panose="02000503030000020004" pitchFamily="50" charset="0"/>
              </a:rPr>
              <a:t>для обмена сообщениями в реальном времени через </a:t>
            </a:r>
            <a:r>
              <a:rPr lang="ru-RU" sz="2000" dirty="0" smtClean="0">
                <a:latin typeface="DINPro-Bold" panose="02000503030000020004" pitchFamily="50" charset="0"/>
              </a:rPr>
              <a:t>Интернет.</a:t>
            </a:r>
            <a:br>
              <a:rPr lang="ru-RU" sz="2000" dirty="0" smtClean="0">
                <a:latin typeface="DINPro-Bold" panose="02000503030000020004" pitchFamily="50" charset="0"/>
              </a:rPr>
            </a:br>
            <a:r>
              <a:rPr lang="ru-RU" sz="2000" dirty="0" smtClean="0">
                <a:latin typeface="DINPro-Bold" panose="02000503030000020004" pitchFamily="50" charset="0"/>
              </a:rPr>
              <a:t>Пример: </a:t>
            </a:r>
            <a:r>
              <a:rPr lang="en-US" sz="2000" b="1" dirty="0" smtClean="0">
                <a:latin typeface="DINPro-Bold" panose="02000503030000020004" pitchFamily="50" charset="0"/>
              </a:rPr>
              <a:t>Telegram</a:t>
            </a:r>
            <a:r>
              <a:rPr lang="ru-RU" sz="2000" b="1" dirty="0" smtClean="0">
                <a:latin typeface="DINPro-Bold" panose="02000503030000020004" pitchFamily="50" charset="0"/>
              </a:rPr>
              <a:t> </a:t>
            </a:r>
            <a:r>
              <a:rPr lang="ru-RU" sz="2000" dirty="0">
                <a:latin typeface="DINPro-Bold" panose="02000503030000020004" pitchFamily="50" charset="0"/>
              </a:rPr>
              <a:t>– инновационный мессенджер , разработанный Павлом Дуровым</a:t>
            </a:r>
            <a:r>
              <a:rPr lang="en-US" sz="2000" dirty="0">
                <a:latin typeface="DINPro-Bold" panose="02000503030000020004" pitchFamily="50" charset="0"/>
              </a:rPr>
              <a:t> </a:t>
            </a:r>
            <a:r>
              <a:rPr lang="ru-RU" sz="2000" dirty="0">
                <a:latin typeface="DINPro-Bold" panose="02000503030000020004" pitchFamily="50" charset="0"/>
              </a:rPr>
              <a:t>в 2013 году. Первый мессенджер с большими возможностями создания и продвижения ботов.</a:t>
            </a:r>
          </a:p>
          <a:p>
            <a:r>
              <a:rPr lang="ru-RU" sz="2000" b="1" u="sng" dirty="0" smtClean="0">
                <a:latin typeface="DINPro-Bold" panose="02000503030000020004" pitchFamily="50" charset="0"/>
              </a:rPr>
              <a:t>Чат-бот</a:t>
            </a:r>
            <a:r>
              <a:rPr lang="ru-RU" sz="2000" dirty="0" smtClean="0">
                <a:latin typeface="DINPro-Bold" panose="02000503030000020004" pitchFamily="50" charset="0"/>
              </a:rPr>
              <a:t> – аккаунт в мессенджере, управляемый программой и выполняющий различные функции .</a:t>
            </a:r>
          </a:p>
          <a:p>
            <a:r>
              <a:rPr lang="en-US" sz="2000" b="1" u="sng" dirty="0" smtClean="0">
                <a:latin typeface="DINPro-Bold" panose="02000503030000020004" pitchFamily="50" charset="0"/>
              </a:rPr>
              <a:t>API</a:t>
            </a:r>
            <a:r>
              <a:rPr lang="en-US" sz="2000" dirty="0" smtClean="0">
                <a:latin typeface="DINPro-Bold" panose="02000503030000020004" pitchFamily="50" charset="0"/>
              </a:rPr>
              <a:t> - </a:t>
            </a:r>
            <a:r>
              <a:rPr lang="ru-RU" sz="2000" dirty="0">
                <a:latin typeface="DINPro-Bold" panose="02000503030000020004" pitchFamily="50" charset="0"/>
              </a:rPr>
              <a:t> </a:t>
            </a:r>
            <a:r>
              <a:rPr lang="ru-RU" sz="2000" dirty="0" smtClean="0">
                <a:latin typeface="DINPro-Bold" panose="02000503030000020004" pitchFamily="50" charset="0"/>
              </a:rPr>
              <a:t>набор готовых функций и методов, позволяющий создавать на базе какого-либо сервиса или операционной системы собственные продукты.</a:t>
            </a:r>
            <a:endParaRPr lang="ru-RU" sz="2000" dirty="0">
              <a:latin typeface="DINPro-Bold" panose="02000503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38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DINPro-Bold" panose="02000503030000020004" pitchFamily="50" charset="0"/>
              </a:rPr>
              <a:t>Принцип Работы</a:t>
            </a:r>
            <a:endParaRPr lang="ru-RU" dirty="0">
              <a:latin typeface="DINPro-Bold" panose="02000503030000020004" pitchFamily="50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572" y="3466058"/>
            <a:ext cx="2264392" cy="226439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999" y="3465513"/>
            <a:ext cx="2264392" cy="226439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858" y="1408447"/>
            <a:ext cx="1947884" cy="1947884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1224725" y="5614976"/>
            <a:ext cx="29161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DINPro-Bold" panose="02000503030000020004" pitchFamily="50" charset="0"/>
              </a:rPr>
              <a:t>Пользователь</a:t>
            </a:r>
            <a:endParaRPr lang="ru-RU" sz="3200" dirty="0">
              <a:latin typeface="DINPro-Bold" panose="02000503030000020004" pitchFamily="50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992697" y="5614975"/>
            <a:ext cx="29161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DINPro-Bold" panose="02000503030000020004" pitchFamily="50" charset="0"/>
              </a:rPr>
              <a:t>Пользователь</a:t>
            </a:r>
            <a:endParaRPr lang="ru-RU" sz="3200" dirty="0">
              <a:latin typeface="DINPro-Bold" panose="02000503030000020004" pitchFamily="50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146367" y="3183405"/>
            <a:ext cx="1572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latin typeface="DINPro-Bold" panose="02000503030000020004" pitchFamily="50" charset="0"/>
              </a:rPr>
              <a:t>Сервер</a:t>
            </a:r>
            <a:endParaRPr lang="ru-RU" sz="3200" dirty="0">
              <a:latin typeface="DINPro-Bold" panose="02000503030000020004" pitchFamily="50" charset="0"/>
            </a:endParaRPr>
          </a:p>
        </p:txBody>
      </p:sp>
      <p:pic>
        <p:nvPicPr>
          <p:cNvPr id="69" name="Рисунок 68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858" y="4361734"/>
            <a:ext cx="1838017" cy="1838017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5120328" y="5981883"/>
            <a:ext cx="16674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>
                <a:latin typeface="DINPro-Bold" panose="02000503030000020004" pitchFamily="50" charset="0"/>
              </a:rPr>
              <a:t>Чат-бот</a:t>
            </a:r>
            <a:endParaRPr lang="ru-RU" sz="3200" b="1" dirty="0">
              <a:latin typeface="DINPro-Bold" panose="02000503030000020004" pitchFamily="50" charset="0"/>
            </a:endParaRPr>
          </a:p>
        </p:txBody>
      </p:sp>
      <p:pic>
        <p:nvPicPr>
          <p:cNvPr id="78" name="Рисунок 77"/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21566">
            <a:off x="3002428" y="2732021"/>
            <a:ext cx="404379" cy="276476"/>
          </a:xfrm>
          <a:prstGeom prst="rect">
            <a:avLst/>
          </a:prstGeom>
        </p:spPr>
      </p:pic>
      <p:pic>
        <p:nvPicPr>
          <p:cNvPr id="79" name="Рисунок 78"/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81758">
            <a:off x="3761990" y="2083862"/>
            <a:ext cx="486477" cy="332607"/>
          </a:xfrm>
          <a:prstGeom prst="rect">
            <a:avLst/>
          </a:prstGeom>
        </p:spPr>
      </p:pic>
      <p:pic>
        <p:nvPicPr>
          <p:cNvPr id="80" name="Рисунок 79"/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76851">
            <a:off x="4731107" y="2254294"/>
            <a:ext cx="286072" cy="195589"/>
          </a:xfrm>
          <a:prstGeom prst="rect">
            <a:avLst/>
          </a:prstGeom>
        </p:spPr>
      </p:pic>
      <p:pic>
        <p:nvPicPr>
          <p:cNvPr id="81" name="Рисунок 80"/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7589">
            <a:off x="7194512" y="2157931"/>
            <a:ext cx="404379" cy="276476"/>
          </a:xfrm>
          <a:prstGeom prst="rect">
            <a:avLst/>
          </a:prstGeom>
        </p:spPr>
      </p:pic>
      <p:pic>
        <p:nvPicPr>
          <p:cNvPr id="82" name="Рисунок 81"/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5592">
            <a:off x="8199761" y="2143803"/>
            <a:ext cx="486477" cy="332607"/>
          </a:xfrm>
          <a:prstGeom prst="rect">
            <a:avLst/>
          </a:prstGeom>
        </p:spPr>
      </p:pic>
      <p:pic>
        <p:nvPicPr>
          <p:cNvPr id="83" name="Рисунок 82"/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8901">
            <a:off x="8809028" y="2837335"/>
            <a:ext cx="286072" cy="195589"/>
          </a:xfrm>
          <a:prstGeom prst="rect">
            <a:avLst/>
          </a:prstGeom>
        </p:spPr>
      </p:pic>
      <p:pic>
        <p:nvPicPr>
          <p:cNvPr id="85" name="Рисунок 84"/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080">
            <a:off x="5450966" y="3968307"/>
            <a:ext cx="351784" cy="240517"/>
          </a:xfrm>
          <a:prstGeom prst="rect">
            <a:avLst/>
          </a:prstGeom>
        </p:spPr>
      </p:pic>
      <p:pic>
        <p:nvPicPr>
          <p:cNvPr id="87" name="Рисунок 86"/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36841">
            <a:off x="5889788" y="4312069"/>
            <a:ext cx="248071" cy="169608"/>
          </a:xfrm>
          <a:prstGeom prst="rect">
            <a:avLst/>
          </a:prstGeom>
        </p:spPr>
      </p:pic>
      <p:pic>
        <p:nvPicPr>
          <p:cNvPr id="88" name="Рисунок 87"/>
          <p:cNvPicPr>
            <a:picLocks noChangeAspect="1"/>
          </p:cNvPicPr>
          <p:nvPr/>
        </p:nvPicPr>
        <p:blipFill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1210">
            <a:off x="5980976" y="3807111"/>
            <a:ext cx="351784" cy="24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69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DINPro-Bold" panose="02000503030000020004" pitchFamily="50" charset="0"/>
              </a:rPr>
              <a:t>Проблематика и актуальность</a:t>
            </a:r>
            <a:endParaRPr lang="ru-RU" dirty="0">
              <a:latin typeface="DINPro-Bold" panose="02000503030000020004" pitchFamily="50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766" y="2141538"/>
            <a:ext cx="4869590" cy="36496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13" name="Объект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0231896"/>
              </p:ext>
            </p:extLst>
          </p:nvPr>
        </p:nvGraphicFramePr>
        <p:xfrm>
          <a:off x="545567" y="2201233"/>
          <a:ext cx="4936242" cy="36061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7083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DINPro-Bold" panose="02000503030000020004" pitchFamily="50" charset="0"/>
              </a:rPr>
              <a:t>цель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920" y="-46912"/>
            <a:ext cx="4350266" cy="3262700"/>
          </a:xfrm>
          <a:prstGeom prst="rect">
            <a:avLst/>
          </a:prstGeom>
          <a:ln>
            <a:noFill/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764" y="2396146"/>
            <a:ext cx="4314909" cy="4060441"/>
          </a:xfrm>
          <a:prstGeom prst="rect">
            <a:avLst/>
          </a:prstGeom>
        </p:spPr>
      </p:pic>
      <p:sp>
        <p:nvSpPr>
          <p:cNvPr id="6" name="Овал 5"/>
          <p:cNvSpPr/>
          <p:nvPr/>
        </p:nvSpPr>
        <p:spPr>
          <a:xfrm>
            <a:off x="5734843" y="4054487"/>
            <a:ext cx="235193" cy="23519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6256787" y="3595430"/>
            <a:ext cx="371203" cy="371203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8" name="Овал 7"/>
          <p:cNvSpPr/>
          <p:nvPr/>
        </p:nvSpPr>
        <p:spPr>
          <a:xfrm>
            <a:off x="6584806" y="2823833"/>
            <a:ext cx="587659" cy="58765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96853" y="3966633"/>
            <a:ext cx="42211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Проанализировать </a:t>
            </a:r>
            <a:r>
              <a:rPr lang="ru-RU" sz="2800" b="1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современные методы коммуникации</a:t>
            </a:r>
            <a:r>
              <a:rPr lang="ru-RU" sz="2800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 и создать</a:t>
            </a:r>
            <a:r>
              <a:rPr lang="en-US" sz="2800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 </a:t>
            </a:r>
            <a:r>
              <a:rPr lang="ru-RU" sz="2800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собственного </a:t>
            </a:r>
            <a:r>
              <a:rPr lang="ru-RU" sz="2800" b="1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чат-бота</a:t>
            </a:r>
          </a:p>
        </p:txBody>
      </p:sp>
    </p:spTree>
    <p:extLst>
      <p:ext uri="{BB962C8B-B14F-4D97-AF65-F5344CB8AC3E}">
        <p14:creationId xmlns:p14="http://schemas.microsoft.com/office/powerpoint/2010/main" val="162260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200" dirty="0" smtClean="0">
                <a:solidFill>
                  <a:schemeClr val="tx2"/>
                </a:solidFill>
                <a:latin typeface="DINPro-Bold" panose="02000503030000020004" pitchFamily="50" charset="0"/>
              </a:rPr>
              <a:t>Аналитический этап</a:t>
            </a:r>
            <a:endParaRPr lang="ru-RU" sz="4200" dirty="0">
              <a:solidFill>
                <a:schemeClr val="tx2"/>
              </a:solidFill>
              <a:latin typeface="DINPro-Bold" panose="02000503030000020004" pitchFamily="50" charset="0"/>
            </a:endParaRPr>
          </a:p>
        </p:txBody>
      </p:sp>
      <p:pic>
        <p:nvPicPr>
          <p:cNvPr id="8" name="Объект 10"/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6" t="-1" r="27928" b="25684"/>
          <a:stretch/>
        </p:blipFill>
        <p:spPr>
          <a:xfrm>
            <a:off x="7932373" y="1815093"/>
            <a:ext cx="1611316" cy="2006621"/>
          </a:xfrm>
          <a:prstGeom prst="rect">
            <a:avLst/>
          </a:prstGeom>
        </p:spPr>
      </p:pic>
      <p:cxnSp>
        <p:nvCxnSpPr>
          <p:cNvPr id="10" name="Прямая соединительная линия 9"/>
          <p:cNvCxnSpPr/>
          <p:nvPr/>
        </p:nvCxnSpPr>
        <p:spPr>
          <a:xfrm>
            <a:off x="8746740" y="3828539"/>
            <a:ext cx="0" cy="666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 flipH="1">
            <a:off x="6346753" y="3903936"/>
            <a:ext cx="239127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grpSp>
        <p:nvGrpSpPr>
          <p:cNvPr id="12" name="Группа 11"/>
          <p:cNvGrpSpPr/>
          <p:nvPr/>
        </p:nvGrpSpPr>
        <p:grpSpPr>
          <a:xfrm>
            <a:off x="6346753" y="3900507"/>
            <a:ext cx="5577863" cy="2293876"/>
            <a:chOff x="6853263" y="3900507"/>
            <a:chExt cx="5577863" cy="2293876"/>
          </a:xfrm>
        </p:grpSpPr>
        <p:sp>
          <p:nvSpPr>
            <p:cNvPr id="14" name="TextBox 13"/>
            <p:cNvSpPr txBox="1"/>
            <p:nvPr/>
          </p:nvSpPr>
          <p:spPr>
            <a:xfrm>
              <a:off x="7062349" y="4163058"/>
              <a:ext cx="5368777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RU" dirty="0" smtClean="0">
                  <a:latin typeface="DINPro-Bold" panose="02000503030000020004" pitchFamily="50" charset="0"/>
                </a:rPr>
                <a:t>Книги по основам </a:t>
              </a:r>
              <a:r>
                <a:rPr lang="ru-RU" dirty="0" smtClean="0">
                  <a:latin typeface="DINPro-Bold" panose="02000503030000020004" pitchFamily="50" charset="0"/>
                </a:rPr>
                <a:t>языков</a:t>
              </a:r>
              <a:r>
                <a:rPr lang="ru-RU" dirty="0">
                  <a:latin typeface="DINPro-Bold" panose="02000503030000020004" pitchFamily="50" charset="0"/>
                </a:rPr>
                <a:t> </a:t>
              </a:r>
              <a:r>
                <a:rPr lang="ru-RU" dirty="0" smtClean="0">
                  <a:latin typeface="DINPro-Bold" panose="02000503030000020004" pitchFamily="50" charset="0"/>
                </a:rPr>
                <a:t>программирования</a:t>
              </a:r>
              <a:endParaRPr lang="ru-RU" dirty="0" smtClean="0">
                <a:latin typeface="DINPro-Bold" panose="02000503030000020004" pitchFamily="50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RU" dirty="0" smtClean="0">
                  <a:latin typeface="DINPro-Bold" panose="02000503030000020004" pitchFamily="50" charset="0"/>
                </a:rPr>
                <a:t>Документации библиотек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RU" dirty="0" smtClean="0">
                  <a:latin typeface="DINPro-Bold" panose="02000503030000020004" pitchFamily="50" charset="0"/>
                </a:rPr>
                <a:t>Онлайн-статьи, курсы и </a:t>
              </a:r>
              <a:r>
                <a:rPr lang="ru-RU" dirty="0" err="1" smtClean="0">
                  <a:latin typeface="DINPro-Bold" panose="02000503030000020004" pitchFamily="50" charset="0"/>
                </a:rPr>
                <a:t>вебинары</a:t>
              </a:r>
              <a:endParaRPr lang="ru-RU" dirty="0" smtClean="0">
                <a:latin typeface="DINPro-Bold" panose="02000503030000020004" pitchFamily="50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RU" dirty="0" smtClean="0">
                  <a:latin typeface="DINPro-Bold" panose="02000503030000020004" pitchFamily="50" charset="0"/>
                </a:rPr>
                <a:t> Темы на </a:t>
              </a:r>
              <a:r>
                <a:rPr lang="en-US" dirty="0" err="1" smtClean="0">
                  <a:latin typeface="DINPro-Bold" panose="02000503030000020004" pitchFamily="50" charset="0"/>
                </a:rPr>
                <a:t>StackOverflow</a:t>
              </a:r>
              <a:r>
                <a:rPr lang="en-US" dirty="0" smtClean="0">
                  <a:latin typeface="DINPro-Bold" panose="02000503030000020004" pitchFamily="50" charset="0"/>
                </a:rPr>
                <a:t> </a:t>
              </a:r>
              <a:r>
                <a:rPr lang="ru-RU" dirty="0" smtClean="0">
                  <a:latin typeface="DINPro-Bold" panose="02000503030000020004" pitchFamily="50" charset="0"/>
                </a:rPr>
                <a:t/>
              </a:r>
              <a:br>
                <a:rPr lang="ru-RU" dirty="0" smtClean="0">
                  <a:latin typeface="DINPro-Bold" panose="02000503030000020004" pitchFamily="50" charset="0"/>
                </a:rPr>
              </a:br>
              <a:r>
                <a:rPr lang="ru-RU" dirty="0" smtClean="0">
                  <a:latin typeface="DINPro-Bold" panose="02000503030000020004" pitchFamily="50" charset="0"/>
                </a:rPr>
                <a:t> И аналогичных сервисах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RU" dirty="0" smtClean="0">
                  <a:latin typeface="DINPro-Bold" panose="02000503030000020004" pitchFamily="50" charset="0"/>
                </a:rPr>
                <a:t>Ознакомление с существующими</a:t>
              </a:r>
              <a:br>
                <a:rPr lang="ru-RU" dirty="0" smtClean="0">
                  <a:latin typeface="DINPro-Bold" panose="02000503030000020004" pitchFamily="50" charset="0"/>
                </a:rPr>
              </a:br>
              <a:r>
                <a:rPr lang="ru-RU" dirty="0" smtClean="0">
                  <a:latin typeface="DINPro-Bold" panose="02000503030000020004" pitchFamily="50" charset="0"/>
                </a:rPr>
                <a:t>Решениями</a:t>
              </a:r>
              <a:endParaRPr lang="ru-RU" dirty="0">
                <a:latin typeface="DINPro-Bold" panose="02000503030000020004" pitchFamily="50" charset="0"/>
              </a:endParaRPr>
            </a:p>
          </p:txBody>
        </p:sp>
        <p:cxnSp>
          <p:nvCxnSpPr>
            <p:cNvPr id="15" name="Прямая соединительная линия 14"/>
            <p:cNvCxnSpPr/>
            <p:nvPr/>
          </p:nvCxnSpPr>
          <p:spPr>
            <a:xfrm>
              <a:off x="6853263" y="3900507"/>
              <a:ext cx="0" cy="12644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/>
            <p:cNvCxnSpPr/>
            <p:nvPr/>
          </p:nvCxnSpPr>
          <p:spPr>
            <a:xfrm flipH="1">
              <a:off x="6862316" y="5174026"/>
              <a:ext cx="3119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/>
            <p:cNvCxnSpPr/>
            <p:nvPr/>
          </p:nvCxnSpPr>
          <p:spPr>
            <a:xfrm flipH="1">
              <a:off x="6862317" y="4901722"/>
              <a:ext cx="31190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 flipH="1">
              <a:off x="6853263" y="4621065"/>
              <a:ext cx="31190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/>
            <p:cNvCxnSpPr/>
            <p:nvPr/>
          </p:nvCxnSpPr>
          <p:spPr>
            <a:xfrm flipH="1">
              <a:off x="6853909" y="4349461"/>
              <a:ext cx="31190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cxnSp>
        <p:nvCxnSpPr>
          <p:cNvPr id="20" name="Прямая соединительная линия 19"/>
          <p:cNvCxnSpPr/>
          <p:nvPr/>
        </p:nvCxnSpPr>
        <p:spPr>
          <a:xfrm>
            <a:off x="6346753" y="5164973"/>
            <a:ext cx="0" cy="5568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 flipH="1">
            <a:off x="6346753" y="5721796"/>
            <a:ext cx="31190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22" name="Рисунок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207" y="1888457"/>
            <a:ext cx="4530583" cy="43059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781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DINPro-Bold" panose="02000503030000020004" pitchFamily="50" charset="0"/>
              </a:rPr>
              <a:t>Этапы работы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2518710" y="1770598"/>
            <a:ext cx="1061242" cy="1323862"/>
            <a:chOff x="2282791" y="1552213"/>
            <a:chExt cx="1400923" cy="1747602"/>
          </a:xfrm>
        </p:grpSpPr>
        <p:pic>
          <p:nvPicPr>
            <p:cNvPr id="13" name="Рисунок 12"/>
            <p:cNvPicPr>
              <a:picLocks noChangeAspect="1"/>
            </p:cNvPicPr>
            <p:nvPr/>
          </p:nvPicPr>
          <p:blipFill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2791" y="1552213"/>
              <a:ext cx="1400923" cy="145696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2840425" y="2771638"/>
              <a:ext cx="347463" cy="5281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DINPro-Bold" panose="02000503030000020004" pitchFamily="50" charset="0"/>
                </a:rPr>
                <a:t>I</a:t>
              </a:r>
              <a:endParaRPr lang="ru-RU" sz="2000" b="1" dirty="0">
                <a:latin typeface="DINPro-Bold" panose="02000503030000020004" pitchFamily="50" charset="0"/>
              </a:endParaRPr>
            </a:p>
          </p:txBody>
        </p:sp>
      </p:grpSp>
      <p:grpSp>
        <p:nvGrpSpPr>
          <p:cNvPr id="6" name="Группа 5"/>
          <p:cNvGrpSpPr/>
          <p:nvPr/>
        </p:nvGrpSpPr>
        <p:grpSpPr>
          <a:xfrm>
            <a:off x="5554021" y="1670143"/>
            <a:ext cx="1062763" cy="1436734"/>
            <a:chOff x="5383203" y="1479820"/>
            <a:chExt cx="1324078" cy="1790002"/>
          </a:xfrm>
        </p:grpSpPr>
        <p:pic>
          <p:nvPicPr>
            <p:cNvPr id="15" name="Рисунок 14"/>
            <p:cNvPicPr>
              <a:picLocks noChangeAspect="1"/>
            </p:cNvPicPr>
            <p:nvPr/>
          </p:nvPicPr>
          <p:blipFill>
            <a:blip r:embed="rId4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3203" y="1479820"/>
              <a:ext cx="1324078" cy="1477594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5619272" y="2771332"/>
              <a:ext cx="425793" cy="4984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DINPro-Bold" panose="02000503030000020004" pitchFamily="50" charset="0"/>
                </a:rPr>
                <a:t>II</a:t>
              </a:r>
              <a:endParaRPr lang="ru-RU" sz="2000" b="1" dirty="0">
                <a:latin typeface="DINPro-Bold" panose="02000503030000020004" pitchFamily="50" charset="0"/>
              </a:endParaRPr>
            </a:p>
          </p:txBody>
        </p:sp>
      </p:grpSp>
      <p:grpSp>
        <p:nvGrpSpPr>
          <p:cNvPr id="7" name="Группа 6"/>
          <p:cNvGrpSpPr/>
          <p:nvPr/>
        </p:nvGrpSpPr>
        <p:grpSpPr>
          <a:xfrm>
            <a:off x="8732488" y="1804370"/>
            <a:ext cx="882806" cy="1290999"/>
            <a:chOff x="8546944" y="1711789"/>
            <a:chExt cx="1037648" cy="1517438"/>
          </a:xfrm>
        </p:grpSpPr>
        <p:pic>
          <p:nvPicPr>
            <p:cNvPr id="16" name="Рисунок 15"/>
            <p:cNvPicPr>
              <a:picLocks noChangeAspect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6944" y="1711789"/>
              <a:ext cx="1037648" cy="996349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8821951" y="2758938"/>
              <a:ext cx="494029" cy="4702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latin typeface="DINPro-Bold" panose="02000503030000020004" pitchFamily="50" charset="0"/>
                </a:rPr>
                <a:t>III</a:t>
              </a:r>
              <a:endParaRPr lang="ru-RU" sz="2000" b="1" dirty="0">
                <a:latin typeface="DINPro-Bold" panose="02000503030000020004" pitchFamily="50" charset="0"/>
              </a:endParaRPr>
            </a:p>
          </p:txBody>
        </p:sp>
      </p:grpSp>
      <p:sp>
        <p:nvSpPr>
          <p:cNvPr id="8" name="Блок-схема: альтернативный процесс 7"/>
          <p:cNvSpPr/>
          <p:nvPr/>
        </p:nvSpPr>
        <p:spPr>
          <a:xfrm>
            <a:off x="1311548" y="3157225"/>
            <a:ext cx="3548502" cy="788429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Аналитика рынка Мессенджеров</a:t>
            </a:r>
          </a:p>
        </p:txBody>
      </p:sp>
      <p:sp>
        <p:nvSpPr>
          <p:cNvPr id="9" name="Стрелка вниз 8"/>
          <p:cNvSpPr/>
          <p:nvPr/>
        </p:nvSpPr>
        <p:spPr>
          <a:xfrm>
            <a:off x="2933493" y="4022513"/>
            <a:ext cx="285656" cy="269022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20" name="Блок-схема: альтернативный процесс 19"/>
          <p:cNvSpPr/>
          <p:nvPr/>
        </p:nvSpPr>
        <p:spPr>
          <a:xfrm>
            <a:off x="1275081" y="4390904"/>
            <a:ext cx="3548501" cy="784552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Анализ технических возможностей</a:t>
            </a:r>
          </a:p>
        </p:txBody>
      </p:sp>
      <p:sp>
        <p:nvSpPr>
          <p:cNvPr id="21" name="Стрелка вниз 20"/>
          <p:cNvSpPr/>
          <p:nvPr/>
        </p:nvSpPr>
        <p:spPr>
          <a:xfrm>
            <a:off x="2929232" y="5290239"/>
            <a:ext cx="285656" cy="269022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22" name="Блок-схема: альтернативный процесс 21"/>
          <p:cNvSpPr/>
          <p:nvPr/>
        </p:nvSpPr>
        <p:spPr>
          <a:xfrm>
            <a:off x="1314260" y="5627109"/>
            <a:ext cx="3548501" cy="783347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Ознакомление с существующими решениями</a:t>
            </a:r>
            <a:endParaRPr lang="ru-RU" dirty="0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33" name="Блок-схема: альтернативный процесс 32"/>
          <p:cNvSpPr/>
          <p:nvPr/>
        </p:nvSpPr>
        <p:spPr>
          <a:xfrm>
            <a:off x="4152037" y="3165695"/>
            <a:ext cx="3541149" cy="782927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Мозговой штурм</a:t>
            </a:r>
            <a:endParaRPr lang="ru-RU" dirty="0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34" name="Стрелка вниз 33"/>
          <p:cNvSpPr/>
          <p:nvPr/>
        </p:nvSpPr>
        <p:spPr>
          <a:xfrm>
            <a:off x="5816465" y="4022513"/>
            <a:ext cx="285656" cy="269022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35" name="Блок-схема: альтернативный процесс 34"/>
          <p:cNvSpPr/>
          <p:nvPr/>
        </p:nvSpPr>
        <p:spPr>
          <a:xfrm>
            <a:off x="4153759" y="4396600"/>
            <a:ext cx="3539427" cy="782547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Отбор иде</a:t>
            </a:r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й</a:t>
            </a:r>
          </a:p>
        </p:txBody>
      </p:sp>
      <p:sp>
        <p:nvSpPr>
          <p:cNvPr id="36" name="Стрелка вниз 35"/>
          <p:cNvSpPr/>
          <p:nvPr/>
        </p:nvSpPr>
        <p:spPr>
          <a:xfrm>
            <a:off x="5816465" y="5288785"/>
            <a:ext cx="285656" cy="269022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37" name="Блок-схема: альтернативный процесс 36"/>
          <p:cNvSpPr/>
          <p:nvPr/>
        </p:nvSpPr>
        <p:spPr>
          <a:xfrm>
            <a:off x="4152037" y="5627537"/>
            <a:ext cx="3548501" cy="769254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Формирование ТТ и ТЗ</a:t>
            </a:r>
            <a:endParaRPr lang="ru-RU" dirty="0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38" name="Блок-схема: альтернативный процесс 37"/>
          <p:cNvSpPr/>
          <p:nvPr/>
        </p:nvSpPr>
        <p:spPr>
          <a:xfrm>
            <a:off x="7421509" y="3166864"/>
            <a:ext cx="3520653" cy="778395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Изучение языка программирования</a:t>
            </a:r>
            <a:endParaRPr lang="ru-RU" dirty="0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39" name="Стрелка вниз 38"/>
          <p:cNvSpPr/>
          <p:nvPr/>
        </p:nvSpPr>
        <p:spPr>
          <a:xfrm>
            <a:off x="9062738" y="4016635"/>
            <a:ext cx="285656" cy="269022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40" name="Блок-схема: альтернативный процесс 39"/>
          <p:cNvSpPr/>
          <p:nvPr/>
        </p:nvSpPr>
        <p:spPr>
          <a:xfrm>
            <a:off x="7398491" y="4395506"/>
            <a:ext cx="3543672" cy="783485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Изучения возможностей </a:t>
            </a:r>
            <a:r>
              <a:rPr lang="en-US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API </a:t>
            </a:r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и библиотек</a:t>
            </a:r>
            <a:endParaRPr lang="ru-RU" dirty="0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41" name="Стрелка вниз 40"/>
          <p:cNvSpPr/>
          <p:nvPr/>
        </p:nvSpPr>
        <p:spPr>
          <a:xfrm>
            <a:off x="9065398" y="5278455"/>
            <a:ext cx="285656" cy="269022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  <p:sp>
        <p:nvSpPr>
          <p:cNvPr id="42" name="Блок-схема: альтернативный процесс 41"/>
          <p:cNvSpPr/>
          <p:nvPr/>
        </p:nvSpPr>
        <p:spPr>
          <a:xfrm>
            <a:off x="7395185" y="5624801"/>
            <a:ext cx="3548501" cy="76840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2"/>
                </a:solidFill>
                <a:latin typeface="DINPro-Bold" panose="02000503030000020004" pitchFamily="50" charset="0"/>
                <a:ea typeface="+mj-ea"/>
                <a:cs typeface="+mj-cs"/>
              </a:rPr>
              <a:t>Создание чат-бота и его отладка</a:t>
            </a:r>
            <a:endParaRPr lang="ru-RU" dirty="0">
              <a:solidFill>
                <a:schemeClr val="tx2"/>
              </a:solidFill>
              <a:latin typeface="DINPro-Bold" panose="02000503030000020004" pitchFamily="50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1994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"/>
                            </p:stCondLst>
                            <p:childTnLst>
                              <p:par>
                                <p:cTn id="4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"/>
                            </p:stCondLst>
                            <p:childTnLst>
                              <p:par>
                                <p:cTn id="4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"/>
                            </p:stCondLst>
                            <p:childTnLst>
                              <p:par>
                                <p:cTn id="5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00"/>
                            </p:stCondLst>
                            <p:childTnLst>
                              <p:par>
                                <p:cTn id="5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2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4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6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8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"/>
                            </p:stCondLst>
                            <p:childTnLst>
                              <p:par>
                                <p:cTn id="8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00"/>
                            </p:stCondLst>
                            <p:childTnLst>
                              <p:par>
                                <p:cTn id="8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"/>
                            </p:stCondLst>
                            <p:childTnLst>
                              <p:par>
                                <p:cTn id="9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"/>
                            </p:stCondLst>
                            <p:childTnLst>
                              <p:par>
                                <p:cTn id="9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2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4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6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8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DINPro-Bold" panose="02000503030000020004" pitchFamily="50" charset="0"/>
              </a:rPr>
              <a:t>результат</a:t>
            </a:r>
            <a:endParaRPr lang="ru-RU" dirty="0">
              <a:latin typeface="DINPro-Bold" panose="02000503030000020004" pitchFamily="50" charset="0"/>
            </a:endParaRPr>
          </a:p>
        </p:txBody>
      </p:sp>
      <p:sp>
        <p:nvSpPr>
          <p:cNvPr id="20" name="Заголовок 1"/>
          <p:cNvSpPr txBox="1">
            <a:spLocks/>
          </p:cNvSpPr>
          <p:nvPr/>
        </p:nvSpPr>
        <p:spPr>
          <a:xfrm>
            <a:off x="685801" y="4705077"/>
            <a:ext cx="310720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>
                <a:latin typeface="DINPro-Bold" panose="02000503030000020004" pitchFamily="50" charset="0"/>
              </a:rPr>
              <a:t>@GSG1bot</a:t>
            </a:r>
            <a:endParaRPr lang="ru-RU" b="1" dirty="0">
              <a:latin typeface="DINPro-Bold" panose="02000503030000020004" pitchFamily="50" charset="0"/>
            </a:endParaRPr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685801" y="5405342"/>
            <a:ext cx="3432241" cy="5567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latin typeface="DINPro-Bold" panose="02000503030000020004" pitchFamily="50" charset="0"/>
              </a:rPr>
              <a:t>https://</a:t>
            </a:r>
            <a:r>
              <a:rPr lang="en-US" sz="2400" dirty="0" smtClean="0">
                <a:latin typeface="DINPro-Bold" panose="02000503030000020004" pitchFamily="50" charset="0"/>
              </a:rPr>
              <a:t>t.me/GSG1Bot</a:t>
            </a:r>
            <a:endParaRPr lang="ru-RU" sz="2400" dirty="0">
              <a:latin typeface="DINPro-Bold" panose="02000503030000020004" pitchFamily="50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4419601" y="1235873"/>
            <a:ext cx="7282774" cy="46557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Демонстрация работы бота</a:t>
            </a:r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45" y="2065867"/>
            <a:ext cx="2495694" cy="249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40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latin typeface="DINPro-Bold" panose="02000503030000020004" pitchFamily="50" charset="0"/>
              </a:rPr>
              <a:t>План развития</a:t>
            </a:r>
            <a:endParaRPr lang="ru-RU" dirty="0">
              <a:latin typeface="DINPro-Bold" panose="02000503030000020004" pitchFamily="50" charset="0"/>
            </a:endParaRPr>
          </a:p>
        </p:txBody>
      </p:sp>
      <p:pic>
        <p:nvPicPr>
          <p:cNvPr id="20" name="Объект 14"/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463" y="2141538"/>
            <a:ext cx="3649662" cy="3649662"/>
          </a:xfrm>
          <a:prstGeom prst="rect">
            <a:avLst/>
          </a:prstGeom>
        </p:spPr>
      </p:pic>
      <p:graphicFrame>
        <p:nvGraphicFramePr>
          <p:cNvPr id="21" name="Объект 7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92276271"/>
              </p:ext>
            </p:extLst>
          </p:nvPr>
        </p:nvGraphicFramePr>
        <p:xfrm>
          <a:off x="685800" y="2141538"/>
          <a:ext cx="4995863" cy="364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2023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а">
  <a:themeElements>
    <a:clrScheme name="Небеса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Небеса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Небеса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478CBB3-73F7-4AE4-8F66-D704F33A81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Небесная</Template>
  <TotalTime>1695</TotalTime>
  <Words>183</Words>
  <Application>Microsoft Office PowerPoint</Application>
  <PresentationFormat>Широкоэкранный</PresentationFormat>
  <Paragraphs>72</Paragraphs>
  <Slides>10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Calibri</vt:lpstr>
      <vt:lpstr>DINPro-Bold</vt:lpstr>
      <vt:lpstr>Calibri Light</vt:lpstr>
      <vt:lpstr>Arial</vt:lpstr>
      <vt:lpstr>Небеса</vt:lpstr>
      <vt:lpstr>Чат-боты на базе мессенджеров</vt:lpstr>
      <vt:lpstr>Терминология</vt:lpstr>
      <vt:lpstr>Принцип Работы</vt:lpstr>
      <vt:lpstr>Проблематика и актуальность</vt:lpstr>
      <vt:lpstr>цель</vt:lpstr>
      <vt:lpstr>Аналитический этап</vt:lpstr>
      <vt:lpstr>Этапы работы</vt:lpstr>
      <vt:lpstr>результат</vt:lpstr>
      <vt:lpstr>План развития</vt:lpstr>
      <vt:lpstr>Спасибо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Чат-боты на базах мессенджеров</dc:title>
  <dc:creator>Александр</dc:creator>
  <cp:keywords/>
  <cp:lastModifiedBy>Александр</cp:lastModifiedBy>
  <cp:revision>244</cp:revision>
  <cp:lastPrinted>2012-08-15T21:38:02Z</cp:lastPrinted>
  <dcterms:created xsi:type="dcterms:W3CDTF">2016-04-17T07:22:15Z</dcterms:created>
  <dcterms:modified xsi:type="dcterms:W3CDTF">2017-04-14T15:20:47Z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TC034172229991</vt:lpwstr>
  </property>
</Properties>
</file>

<file path=docProps/thumbnail.jpeg>
</file>